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3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62" r:id="rId4"/>
    <p:sldMasterId id="2147483776" r:id="rId5"/>
    <p:sldMasterId id="2147483785" r:id="rId6"/>
    <p:sldMasterId id="2147483795" r:id="rId7"/>
  </p:sldMasterIdLst>
  <p:notesMasterIdLst>
    <p:notesMasterId r:id="rId48"/>
  </p:notesMasterIdLst>
  <p:sldIdLst>
    <p:sldId id="1117" r:id="rId8"/>
    <p:sldId id="1116" r:id="rId9"/>
    <p:sldId id="1405" r:id="rId10"/>
    <p:sldId id="1492" r:id="rId11"/>
    <p:sldId id="1493" r:id="rId12"/>
    <p:sldId id="1495" r:id="rId13"/>
    <p:sldId id="1427" r:id="rId14"/>
    <p:sldId id="1428" r:id="rId15"/>
    <p:sldId id="1406" r:id="rId16"/>
    <p:sldId id="1442" r:id="rId17"/>
    <p:sldId id="1443" r:id="rId18"/>
    <p:sldId id="1139" r:id="rId19"/>
    <p:sldId id="1498" r:id="rId20"/>
    <p:sldId id="1166" r:id="rId21"/>
    <p:sldId id="273" r:id="rId22"/>
    <p:sldId id="1496" r:id="rId23"/>
    <p:sldId id="852" r:id="rId24"/>
    <p:sldId id="1358" r:id="rId25"/>
    <p:sldId id="854" r:id="rId26"/>
    <p:sldId id="1379" r:id="rId27"/>
    <p:sldId id="1483" r:id="rId28"/>
    <p:sldId id="900" r:id="rId29"/>
    <p:sldId id="1518" r:id="rId30"/>
    <p:sldId id="1504" r:id="rId31"/>
    <p:sldId id="1505" r:id="rId32"/>
    <p:sldId id="1506" r:id="rId33"/>
    <p:sldId id="1507" r:id="rId34"/>
    <p:sldId id="1508" r:id="rId35"/>
    <p:sldId id="1515" r:id="rId36"/>
    <p:sldId id="1514" r:id="rId37"/>
    <p:sldId id="1397" r:id="rId38"/>
    <p:sldId id="1398" r:id="rId39"/>
    <p:sldId id="1416" r:id="rId40"/>
    <p:sldId id="1418" r:id="rId41"/>
    <p:sldId id="1497" r:id="rId42"/>
    <p:sldId id="1357" r:id="rId43"/>
    <p:sldId id="1417" r:id="rId44"/>
    <p:sldId id="281" r:id="rId45"/>
    <p:sldId id="1494" r:id="rId46"/>
    <p:sldId id="1517" r:id="rId47"/>
  </p:sldIdLst>
  <p:sldSz cx="12192000" cy="6858000"/>
  <p:notesSz cx="6985000" cy="92837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196C0742-B830-455F-86F2-30C163125497}">
          <p14:sldIdLst>
            <p14:sldId id="1117"/>
            <p14:sldId id="1116"/>
            <p14:sldId id="1405"/>
            <p14:sldId id="1492"/>
            <p14:sldId id="1493"/>
            <p14:sldId id="1495"/>
            <p14:sldId id="1427"/>
            <p14:sldId id="1428"/>
            <p14:sldId id="1406"/>
            <p14:sldId id="1442"/>
            <p14:sldId id="1443"/>
            <p14:sldId id="1139"/>
            <p14:sldId id="1498"/>
            <p14:sldId id="1166"/>
            <p14:sldId id="273"/>
            <p14:sldId id="1496"/>
            <p14:sldId id="852"/>
            <p14:sldId id="1358"/>
            <p14:sldId id="854"/>
            <p14:sldId id="1379"/>
            <p14:sldId id="1483"/>
            <p14:sldId id="900"/>
            <p14:sldId id="1518"/>
            <p14:sldId id="1504"/>
            <p14:sldId id="1505"/>
            <p14:sldId id="1506"/>
            <p14:sldId id="1507"/>
            <p14:sldId id="1508"/>
            <p14:sldId id="1515"/>
            <p14:sldId id="1514"/>
            <p14:sldId id="1397"/>
            <p14:sldId id="1398"/>
            <p14:sldId id="1416"/>
            <p14:sldId id="1418"/>
            <p14:sldId id="1497"/>
            <p14:sldId id="1357"/>
            <p14:sldId id="1417"/>
            <p14:sldId id="281"/>
            <p14:sldId id="1494"/>
            <p14:sldId id="1517"/>
          </p14:sldIdLst>
        </p14:section>
        <p14:section name="Untitled Section" id="{0FC1FF40-E33B-44CD-9835-1E91CFBE0606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, Michelle K" initials="MMK" lastIdx="4" clrIdx="0">
    <p:extLst>
      <p:ext uri="{19B8F6BF-5375-455C-9EA6-DF929625EA0E}">
        <p15:presenceInfo xmlns:p15="http://schemas.microsoft.com/office/powerpoint/2012/main" userId="S-1-5-21-19610888-2120439649-608991905-219974" providerId="AD"/>
      </p:ext>
    </p:extLst>
  </p:cmAuthor>
  <p:cmAuthor id="2" name="Drgona, Jan" initials="DJ" lastIdx="2" clrIdx="1">
    <p:extLst>
      <p:ext uri="{19B8F6BF-5375-455C-9EA6-DF929625EA0E}">
        <p15:presenceInfo xmlns:p15="http://schemas.microsoft.com/office/powerpoint/2012/main" userId="S::jan.drgona@pnnl.gov::8107277a-43fb-42e1-8aa0-684adf187181" providerId="AD"/>
      </p:ext>
    </p:extLst>
  </p:cmAuthor>
  <p:cmAuthor id="3" name="Morse, Joanna R" initials="MJR" lastIdx="14" clrIdx="2">
    <p:extLst>
      <p:ext uri="{19B8F6BF-5375-455C-9EA6-DF929625EA0E}">
        <p15:presenceInfo xmlns:p15="http://schemas.microsoft.com/office/powerpoint/2012/main" userId="S::joanna.morse@pnnl.gov::ed91b46c-050e-43a6-841f-2ee7acac37f4" providerId="AD"/>
      </p:ext>
    </p:extLst>
  </p:cmAuthor>
  <p:cmAuthor id="4" name="Blake, Jennifer" initials="BJ" lastIdx="13" clrIdx="3">
    <p:extLst>
      <p:ext uri="{19B8F6BF-5375-455C-9EA6-DF929625EA0E}">
        <p15:presenceInfo xmlns:p15="http://schemas.microsoft.com/office/powerpoint/2012/main" userId="S::Jennifer.Blake@pnnl.gov::18c46799-5b14-4629-b3db-32d9fb0f43bf" providerId="AD"/>
      </p:ext>
    </p:extLst>
  </p:cmAuthor>
  <p:cmAuthor id="5" name="Machart, Kelly A" initials="MKA" lastIdx="1" clrIdx="4">
    <p:extLst>
      <p:ext uri="{19B8F6BF-5375-455C-9EA6-DF929625EA0E}">
        <p15:presenceInfo xmlns:p15="http://schemas.microsoft.com/office/powerpoint/2012/main" userId="S::kelly.machart@pnnl.gov::63c5e562-4ac0-486d-96bf-22c8ea1cf91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9EDDEC"/>
    <a:srgbClr val="249EBB"/>
    <a:srgbClr val="FF5854"/>
    <a:srgbClr val="007B18"/>
    <a:srgbClr val="007116"/>
    <a:srgbClr val="1549AF"/>
    <a:srgbClr val="0432FF"/>
    <a:srgbClr val="790221"/>
    <a:srgbClr val="2271FF"/>
    <a:srgbClr val="6162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BC4CF4A-C193-41D5-B9F4-EBBFCCFAC478}" v="2" dt="2022-12-16T13:44:03.320"/>
  </p1510:revLst>
</p1510:revInfo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291" autoAdjust="0"/>
    <p:restoredTop sz="88707" autoAdjust="0"/>
  </p:normalViewPr>
  <p:slideViewPr>
    <p:cSldViewPr snapToGrid="0" snapToObjects="1">
      <p:cViewPr varScale="1">
        <p:scale>
          <a:sx n="77" d="100"/>
          <a:sy n="77" d="100"/>
        </p:scale>
        <p:origin x="718" y="55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83" d="100"/>
          <a:sy n="83" d="100"/>
        </p:scale>
        <p:origin x="3960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slide" Target="slides/slide32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slide" Target="slides/slide35.xml"/><Relationship Id="rId47" Type="http://schemas.openxmlformats.org/officeDocument/2006/relationships/slide" Target="slides/slide40.xml"/><Relationship Id="rId50" Type="http://schemas.openxmlformats.org/officeDocument/2006/relationships/presProps" Target="presProps.xml"/><Relationship Id="rId55" Type="http://schemas.microsoft.com/office/2015/10/relationships/revisionInfo" Target="revisionInfo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53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51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slide" Target="slides/slide39.xml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54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commentAuthors" Target="comment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rgona, Jan" userId="8107277a-43fb-42e1-8aa0-684adf187181" providerId="ADAL" clId="{0BF29530-1D23-4B0A-B6D2-C0B64DD131C5}"/>
    <pc:docChg chg="undo custSel addSld delSld modSld sldOrd modSection">
      <pc:chgData name="Drgona, Jan" userId="8107277a-43fb-42e1-8aa0-684adf187181" providerId="ADAL" clId="{0BF29530-1D23-4B0A-B6D2-C0B64DD131C5}" dt="2022-07-12T13:48:11.170" v="1719" actId="1076"/>
      <pc:docMkLst>
        <pc:docMk/>
      </pc:docMkLst>
      <pc:sldChg chg="modSp mod ord modShow">
        <pc:chgData name="Drgona, Jan" userId="8107277a-43fb-42e1-8aa0-684adf187181" providerId="ADAL" clId="{0BF29530-1D23-4B0A-B6D2-C0B64DD131C5}" dt="2022-07-12T13:48:11.170" v="1719" actId="1076"/>
        <pc:sldMkLst>
          <pc:docMk/>
          <pc:sldMk cId="1244961172" sldId="273"/>
        </pc:sldMkLst>
        <pc:grpChg chg="mod">
          <ac:chgData name="Drgona, Jan" userId="8107277a-43fb-42e1-8aa0-684adf187181" providerId="ADAL" clId="{0BF29530-1D23-4B0A-B6D2-C0B64DD131C5}" dt="2022-07-11T17:48:17.336" v="1043" actId="1076"/>
          <ac:grpSpMkLst>
            <pc:docMk/>
            <pc:sldMk cId="1244961172" sldId="273"/>
            <ac:grpSpMk id="13" creationId="{56AB9838-D98D-43ED-B21C-07B5EAF1D533}"/>
          </ac:grpSpMkLst>
        </pc:grpChg>
        <pc:picChg chg="mod">
          <ac:chgData name="Drgona, Jan" userId="8107277a-43fb-42e1-8aa0-684adf187181" providerId="ADAL" clId="{0BF29530-1D23-4B0A-B6D2-C0B64DD131C5}" dt="2022-07-12T13:48:11.170" v="1719" actId="1076"/>
          <ac:picMkLst>
            <pc:docMk/>
            <pc:sldMk cId="1244961172" sldId="273"/>
            <ac:picMk id="9" creationId="{0DCC97DE-82D6-4A2A-966A-2604E19AE604}"/>
          </ac:picMkLst>
        </pc:picChg>
      </pc:sldChg>
      <pc:sldChg chg="modSp mod modShow">
        <pc:chgData name="Drgona, Jan" userId="8107277a-43fb-42e1-8aa0-684adf187181" providerId="ADAL" clId="{0BF29530-1D23-4B0A-B6D2-C0B64DD131C5}" dt="2022-07-11T18:04:29.437" v="1470" actId="729"/>
        <pc:sldMkLst>
          <pc:docMk/>
          <pc:sldMk cId="1165423220" sldId="281"/>
        </pc:sldMkLst>
        <pc:spChg chg="mod">
          <ac:chgData name="Drgona, Jan" userId="8107277a-43fb-42e1-8aa0-684adf187181" providerId="ADAL" clId="{0BF29530-1D23-4B0A-B6D2-C0B64DD131C5}" dt="2022-07-11T18:04:09.514" v="1469" actId="20577"/>
          <ac:spMkLst>
            <pc:docMk/>
            <pc:sldMk cId="1165423220" sldId="281"/>
            <ac:spMk id="10" creationId="{744AEE57-C02C-EB4D-AB40-30C4CF48047A}"/>
          </ac:spMkLst>
        </pc:spChg>
      </pc:sldChg>
      <pc:sldChg chg="modSp add mod">
        <pc:chgData name="Drgona, Jan" userId="8107277a-43fb-42e1-8aa0-684adf187181" providerId="ADAL" clId="{0BF29530-1D23-4B0A-B6D2-C0B64DD131C5}" dt="2022-07-11T17:55:58.651" v="1226" actId="113"/>
        <pc:sldMkLst>
          <pc:docMk/>
          <pc:sldMk cId="1088684960" sldId="852"/>
        </pc:sldMkLst>
        <pc:spChg chg="mod">
          <ac:chgData name="Drgona, Jan" userId="8107277a-43fb-42e1-8aa0-684adf187181" providerId="ADAL" clId="{0BF29530-1D23-4B0A-B6D2-C0B64DD131C5}" dt="2022-07-11T17:55:58.651" v="1226" actId="113"/>
          <ac:spMkLst>
            <pc:docMk/>
            <pc:sldMk cId="1088684960" sldId="852"/>
            <ac:spMk id="6" creationId="{536C2D57-F0B8-4C74-BF09-43FD038C4E56}"/>
          </ac:spMkLst>
        </pc:spChg>
        <pc:picChg chg="mod">
          <ac:chgData name="Drgona, Jan" userId="8107277a-43fb-42e1-8aa0-684adf187181" providerId="ADAL" clId="{0BF29530-1D23-4B0A-B6D2-C0B64DD131C5}" dt="2022-07-11T17:47:50.541" v="1039" actId="1035"/>
          <ac:picMkLst>
            <pc:docMk/>
            <pc:sldMk cId="1088684960" sldId="852"/>
            <ac:picMk id="5" creationId="{C81E1DB0-0EA7-B244-89A8-1BBD6932CEC1}"/>
          </ac:picMkLst>
        </pc:picChg>
      </pc:sldChg>
      <pc:sldChg chg="delSp modSp add mod modTransition">
        <pc:chgData name="Drgona, Jan" userId="8107277a-43fb-42e1-8aa0-684adf187181" providerId="ADAL" clId="{0BF29530-1D23-4B0A-B6D2-C0B64DD131C5}" dt="2022-07-11T19:29:46.881" v="1717" actId="20577"/>
        <pc:sldMkLst>
          <pc:docMk/>
          <pc:sldMk cId="1249871854" sldId="854"/>
        </pc:sldMkLst>
        <pc:spChg chg="mod">
          <ac:chgData name="Drgona, Jan" userId="8107277a-43fb-42e1-8aa0-684adf187181" providerId="ADAL" clId="{0BF29530-1D23-4B0A-B6D2-C0B64DD131C5}" dt="2022-07-11T19:29:46.881" v="1717" actId="20577"/>
          <ac:spMkLst>
            <pc:docMk/>
            <pc:sldMk cId="1249871854" sldId="854"/>
            <ac:spMk id="3" creationId="{B6B2553D-F5F4-0845-A326-C752AAB5D0F9}"/>
          </ac:spMkLst>
        </pc:spChg>
        <pc:spChg chg="del">
          <ac:chgData name="Drgona, Jan" userId="8107277a-43fb-42e1-8aa0-684adf187181" providerId="ADAL" clId="{0BF29530-1D23-4B0A-B6D2-C0B64DD131C5}" dt="2022-07-11T19:29:08.628" v="1683" actId="478"/>
          <ac:spMkLst>
            <pc:docMk/>
            <pc:sldMk cId="1249871854" sldId="854"/>
            <ac:spMk id="5" creationId="{3700BAC1-A4B9-41AB-A420-A202918CDFD9}"/>
          </ac:spMkLst>
        </pc:spChg>
      </pc:sldChg>
      <pc:sldChg chg="modSp del mod">
        <pc:chgData name="Drgona, Jan" userId="8107277a-43fb-42e1-8aa0-684adf187181" providerId="ADAL" clId="{0BF29530-1D23-4B0A-B6D2-C0B64DD131C5}" dt="2022-07-11T17:18:26.468" v="388" actId="47"/>
        <pc:sldMkLst>
          <pc:docMk/>
          <pc:sldMk cId="2150487817" sldId="1085"/>
        </pc:sldMkLst>
        <pc:spChg chg="mod">
          <ac:chgData name="Drgona, Jan" userId="8107277a-43fb-42e1-8aa0-684adf187181" providerId="ADAL" clId="{0BF29530-1D23-4B0A-B6D2-C0B64DD131C5}" dt="2022-07-11T17:06:15.384" v="225" actId="20577"/>
          <ac:spMkLst>
            <pc:docMk/>
            <pc:sldMk cId="2150487817" sldId="1085"/>
            <ac:spMk id="3" creationId="{9F207FEA-2D13-BB49-8F55-5AB58405AFD8}"/>
          </ac:spMkLst>
        </pc:spChg>
      </pc:sldChg>
      <pc:sldChg chg="del">
        <pc:chgData name="Drgona, Jan" userId="8107277a-43fb-42e1-8aa0-684adf187181" providerId="ADAL" clId="{0BF29530-1D23-4B0A-B6D2-C0B64DD131C5}" dt="2022-07-11T17:27:20.103" v="588" actId="47"/>
        <pc:sldMkLst>
          <pc:docMk/>
          <pc:sldMk cId="3108212472" sldId="1092"/>
        </pc:sldMkLst>
      </pc:sldChg>
      <pc:sldChg chg="del">
        <pc:chgData name="Drgona, Jan" userId="8107277a-43fb-42e1-8aa0-684adf187181" providerId="ADAL" clId="{0BF29530-1D23-4B0A-B6D2-C0B64DD131C5}" dt="2022-07-11T17:18:53.953" v="392" actId="47"/>
        <pc:sldMkLst>
          <pc:docMk/>
          <pc:sldMk cId="2128004020" sldId="1100"/>
        </pc:sldMkLst>
      </pc:sldChg>
      <pc:sldChg chg="del">
        <pc:chgData name="Drgona, Jan" userId="8107277a-43fb-42e1-8aa0-684adf187181" providerId="ADAL" clId="{0BF29530-1D23-4B0A-B6D2-C0B64DD131C5}" dt="2022-07-11T16:49:45.005" v="1" actId="47"/>
        <pc:sldMkLst>
          <pc:docMk/>
          <pc:sldMk cId="1416906740" sldId="1112"/>
        </pc:sldMkLst>
      </pc:sldChg>
      <pc:sldChg chg="del">
        <pc:chgData name="Drgona, Jan" userId="8107277a-43fb-42e1-8aa0-684adf187181" providerId="ADAL" clId="{0BF29530-1D23-4B0A-B6D2-C0B64DD131C5}" dt="2022-07-11T16:49:42.969" v="0" actId="47"/>
        <pc:sldMkLst>
          <pc:docMk/>
          <pc:sldMk cId="831387436" sldId="1113"/>
        </pc:sldMkLst>
      </pc:sldChg>
      <pc:sldChg chg="del">
        <pc:chgData name="Drgona, Jan" userId="8107277a-43fb-42e1-8aa0-684adf187181" providerId="ADAL" clId="{0BF29530-1D23-4B0A-B6D2-C0B64DD131C5}" dt="2022-07-11T16:49:42.969" v="0" actId="47"/>
        <pc:sldMkLst>
          <pc:docMk/>
          <pc:sldMk cId="3387073483" sldId="1114"/>
        </pc:sldMkLst>
      </pc:sldChg>
      <pc:sldChg chg="addSp delSp modSp mod">
        <pc:chgData name="Drgona, Jan" userId="8107277a-43fb-42e1-8aa0-684adf187181" providerId="ADAL" clId="{0BF29530-1D23-4B0A-B6D2-C0B64DD131C5}" dt="2022-07-11T17:21:06.392" v="446" actId="6549"/>
        <pc:sldMkLst>
          <pc:docMk/>
          <pc:sldMk cId="328018078" sldId="1116"/>
        </pc:sldMkLst>
        <pc:spChg chg="mod">
          <ac:chgData name="Drgona, Jan" userId="8107277a-43fb-42e1-8aa0-684adf187181" providerId="ADAL" clId="{0BF29530-1D23-4B0A-B6D2-C0B64DD131C5}" dt="2022-07-11T17:21:06.392" v="446" actId="6549"/>
          <ac:spMkLst>
            <pc:docMk/>
            <pc:sldMk cId="328018078" sldId="1116"/>
            <ac:spMk id="2" creationId="{7F5FD97D-AD65-A14D-A584-DF7F474A1613}"/>
          </ac:spMkLst>
        </pc:spChg>
        <pc:picChg chg="del">
          <ac:chgData name="Drgona, Jan" userId="8107277a-43fb-42e1-8aa0-684adf187181" providerId="ADAL" clId="{0BF29530-1D23-4B0A-B6D2-C0B64DD131C5}" dt="2022-07-11T16:51:43.284" v="173" actId="478"/>
          <ac:picMkLst>
            <pc:docMk/>
            <pc:sldMk cId="328018078" sldId="1116"/>
            <ac:picMk id="11" creationId="{CECB940F-FD0C-4209-A611-CE963421C2C0}"/>
          </ac:picMkLst>
        </pc:picChg>
        <pc:picChg chg="add mod modCrop">
          <ac:chgData name="Drgona, Jan" userId="8107277a-43fb-42e1-8aa0-684adf187181" providerId="ADAL" clId="{0BF29530-1D23-4B0A-B6D2-C0B64DD131C5}" dt="2022-07-11T16:54:18.180" v="194" actId="14100"/>
          <ac:picMkLst>
            <pc:docMk/>
            <pc:sldMk cId="328018078" sldId="1116"/>
            <ac:picMk id="12" creationId="{F15C57D6-C389-4A4E-A9D3-EC2E7E0D5AF0}"/>
          </ac:picMkLst>
        </pc:picChg>
        <pc:picChg chg="add del mod">
          <ac:chgData name="Drgona, Jan" userId="8107277a-43fb-42e1-8aa0-684adf187181" providerId="ADAL" clId="{0BF29530-1D23-4B0A-B6D2-C0B64DD131C5}" dt="2022-07-11T16:52:57.048" v="180" actId="478"/>
          <ac:picMkLst>
            <pc:docMk/>
            <pc:sldMk cId="328018078" sldId="1116"/>
            <ac:picMk id="1026" creationId="{6579A9AC-5C71-40AE-9933-2413DEE9B1A0}"/>
          </ac:picMkLst>
        </pc:picChg>
      </pc:sldChg>
      <pc:sldChg chg="modSp mod">
        <pc:chgData name="Drgona, Jan" userId="8107277a-43fb-42e1-8aa0-684adf187181" providerId="ADAL" clId="{0BF29530-1D23-4B0A-B6D2-C0B64DD131C5}" dt="2022-07-11T16:55:25.221" v="220" actId="20577"/>
        <pc:sldMkLst>
          <pc:docMk/>
          <pc:sldMk cId="1152154647" sldId="1117"/>
        </pc:sldMkLst>
        <pc:spChg chg="mod">
          <ac:chgData name="Drgona, Jan" userId="8107277a-43fb-42e1-8aa0-684adf187181" providerId="ADAL" clId="{0BF29530-1D23-4B0A-B6D2-C0B64DD131C5}" dt="2022-07-11T16:50:31.900" v="77" actId="6549"/>
          <ac:spMkLst>
            <pc:docMk/>
            <pc:sldMk cId="1152154647" sldId="1117"/>
            <ac:spMk id="2" creationId="{8BDFD0D9-1CAC-4FBD-8120-CBD5A07EB995}"/>
          </ac:spMkLst>
        </pc:spChg>
        <pc:spChg chg="mod">
          <ac:chgData name="Drgona, Jan" userId="8107277a-43fb-42e1-8aa0-684adf187181" providerId="ADAL" clId="{0BF29530-1D23-4B0A-B6D2-C0B64DD131C5}" dt="2022-07-11T16:51:30.367" v="172" actId="20577"/>
          <ac:spMkLst>
            <pc:docMk/>
            <pc:sldMk cId="1152154647" sldId="1117"/>
            <ac:spMk id="9" creationId="{4EEB77A5-9700-44F3-8BDA-933A0A9BA3FE}"/>
          </ac:spMkLst>
        </pc:spChg>
        <pc:spChg chg="mod">
          <ac:chgData name="Drgona, Jan" userId="8107277a-43fb-42e1-8aa0-684adf187181" providerId="ADAL" clId="{0BF29530-1D23-4B0A-B6D2-C0B64DD131C5}" dt="2022-07-11T16:55:25.221" v="220" actId="20577"/>
          <ac:spMkLst>
            <pc:docMk/>
            <pc:sldMk cId="1152154647" sldId="1117"/>
            <ac:spMk id="13" creationId="{287B4DED-D644-4A84-BE35-448A62CEC19C}"/>
          </ac:spMkLst>
        </pc:spChg>
      </pc:sldChg>
      <pc:sldChg chg="modSp add del mod">
        <pc:chgData name="Drgona, Jan" userId="8107277a-43fb-42e1-8aa0-684adf187181" providerId="ADAL" clId="{0BF29530-1D23-4B0A-B6D2-C0B64DD131C5}" dt="2022-07-11T18:06:23.021" v="1484" actId="47"/>
        <pc:sldMkLst>
          <pc:docMk/>
          <pc:sldMk cId="2857836351" sldId="1135"/>
        </pc:sldMkLst>
        <pc:spChg chg="mod">
          <ac:chgData name="Drgona, Jan" userId="8107277a-43fb-42e1-8aa0-684adf187181" providerId="ADAL" clId="{0BF29530-1D23-4B0A-B6D2-C0B64DD131C5}" dt="2022-07-11T18:05:48.841" v="1478" actId="14100"/>
          <ac:spMkLst>
            <pc:docMk/>
            <pc:sldMk cId="2857836351" sldId="1135"/>
            <ac:spMk id="2" creationId="{D22BFC1C-00D1-4843-95DB-A3E3087F3522}"/>
          </ac:spMkLst>
        </pc:spChg>
        <pc:spChg chg="mod">
          <ac:chgData name="Drgona, Jan" userId="8107277a-43fb-42e1-8aa0-684adf187181" providerId="ADAL" clId="{0BF29530-1D23-4B0A-B6D2-C0B64DD131C5}" dt="2022-07-11T18:06:06.290" v="1481" actId="113"/>
          <ac:spMkLst>
            <pc:docMk/>
            <pc:sldMk cId="2857836351" sldId="1135"/>
            <ac:spMk id="13" creationId="{A31A1DCA-581A-2A45-9F44-69EF7D36DA5E}"/>
          </ac:spMkLst>
        </pc:spChg>
      </pc:sldChg>
      <pc:sldChg chg="addSp delSp modSp add del mod ord">
        <pc:chgData name="Drgona, Jan" userId="8107277a-43fb-42e1-8aa0-684adf187181" providerId="ADAL" clId="{0BF29530-1D23-4B0A-B6D2-C0B64DD131C5}" dt="2022-07-11T18:10:18.313" v="1632"/>
        <pc:sldMkLst>
          <pc:docMk/>
          <pc:sldMk cId="2415648056" sldId="1138"/>
        </pc:sldMkLst>
        <pc:spChg chg="mod">
          <ac:chgData name="Drgona, Jan" userId="8107277a-43fb-42e1-8aa0-684adf187181" providerId="ADAL" clId="{0BF29530-1D23-4B0A-B6D2-C0B64DD131C5}" dt="2022-07-11T18:10:02.411" v="1628" actId="20577"/>
          <ac:spMkLst>
            <pc:docMk/>
            <pc:sldMk cId="2415648056" sldId="1138"/>
            <ac:spMk id="4" creationId="{1E61252F-6093-42EE-9778-ED4E7768E6D3}"/>
          </ac:spMkLst>
        </pc:spChg>
        <pc:picChg chg="del">
          <ac:chgData name="Drgona, Jan" userId="8107277a-43fb-42e1-8aa0-684adf187181" providerId="ADAL" clId="{0BF29530-1D23-4B0A-B6D2-C0B64DD131C5}" dt="2022-07-11T18:10:16.213" v="1629" actId="478"/>
          <ac:picMkLst>
            <pc:docMk/>
            <pc:sldMk cId="2415648056" sldId="1138"/>
            <ac:picMk id="8" creationId="{8722B4F2-D018-4025-B59B-98B592004E56}"/>
          </ac:picMkLst>
        </pc:picChg>
        <pc:picChg chg="del mod">
          <ac:chgData name="Drgona, Jan" userId="8107277a-43fb-42e1-8aa0-684adf187181" providerId="ADAL" clId="{0BF29530-1D23-4B0A-B6D2-C0B64DD131C5}" dt="2022-07-11T18:10:17.649" v="1631" actId="478"/>
          <ac:picMkLst>
            <pc:docMk/>
            <pc:sldMk cId="2415648056" sldId="1138"/>
            <ac:picMk id="9" creationId="{6E04D1DF-717F-40BF-9C28-F18A4619E696}"/>
          </ac:picMkLst>
        </pc:picChg>
        <pc:picChg chg="add mod">
          <ac:chgData name="Drgona, Jan" userId="8107277a-43fb-42e1-8aa0-684adf187181" providerId="ADAL" clId="{0BF29530-1D23-4B0A-B6D2-C0B64DD131C5}" dt="2022-07-11T18:10:18.313" v="1632"/>
          <ac:picMkLst>
            <pc:docMk/>
            <pc:sldMk cId="2415648056" sldId="1138"/>
            <ac:picMk id="10" creationId="{9838B157-AD30-4A23-B146-913D51FA88B5}"/>
          </ac:picMkLst>
        </pc:picChg>
        <pc:picChg chg="add mod">
          <ac:chgData name="Drgona, Jan" userId="8107277a-43fb-42e1-8aa0-684adf187181" providerId="ADAL" clId="{0BF29530-1D23-4B0A-B6D2-C0B64DD131C5}" dt="2022-07-11T18:10:18.313" v="1632"/>
          <ac:picMkLst>
            <pc:docMk/>
            <pc:sldMk cId="2415648056" sldId="1138"/>
            <ac:picMk id="11" creationId="{20330EDE-C826-4428-8413-D7C0096270AB}"/>
          </ac:picMkLst>
        </pc:picChg>
      </pc:sldChg>
      <pc:sldChg chg="del">
        <pc:chgData name="Drgona, Jan" userId="8107277a-43fb-42e1-8aa0-684adf187181" providerId="ADAL" clId="{0BF29530-1D23-4B0A-B6D2-C0B64DD131C5}" dt="2022-07-11T17:48:26.416" v="1044" actId="47"/>
        <pc:sldMkLst>
          <pc:docMk/>
          <pc:sldMk cId="1309659687" sldId="1139"/>
        </pc:sldMkLst>
      </pc:sldChg>
      <pc:sldChg chg="del">
        <pc:chgData name="Drgona, Jan" userId="8107277a-43fb-42e1-8aa0-684adf187181" providerId="ADAL" clId="{0BF29530-1D23-4B0A-B6D2-C0B64DD131C5}" dt="2022-07-11T16:49:42.969" v="0" actId="47"/>
        <pc:sldMkLst>
          <pc:docMk/>
          <pc:sldMk cId="2104080610" sldId="1141"/>
        </pc:sldMkLst>
      </pc:sldChg>
      <pc:sldChg chg="del">
        <pc:chgData name="Drgona, Jan" userId="8107277a-43fb-42e1-8aa0-684adf187181" providerId="ADAL" clId="{0BF29530-1D23-4B0A-B6D2-C0B64DD131C5}" dt="2022-07-11T16:49:48.246" v="2" actId="47"/>
        <pc:sldMkLst>
          <pc:docMk/>
          <pc:sldMk cId="1847951567" sldId="1143"/>
        </pc:sldMkLst>
      </pc:sldChg>
      <pc:sldChg chg="del">
        <pc:chgData name="Drgona, Jan" userId="8107277a-43fb-42e1-8aa0-684adf187181" providerId="ADAL" clId="{0BF29530-1D23-4B0A-B6D2-C0B64DD131C5}" dt="2022-07-11T16:49:50.137" v="3" actId="47"/>
        <pc:sldMkLst>
          <pc:docMk/>
          <pc:sldMk cId="2461524116" sldId="1144"/>
        </pc:sldMkLst>
      </pc:sldChg>
      <pc:sldChg chg="del">
        <pc:chgData name="Drgona, Jan" userId="8107277a-43fb-42e1-8aa0-684adf187181" providerId="ADAL" clId="{0BF29530-1D23-4B0A-B6D2-C0B64DD131C5}" dt="2022-07-11T16:49:48.246" v="2" actId="47"/>
        <pc:sldMkLst>
          <pc:docMk/>
          <pc:sldMk cId="3807420109" sldId="1145"/>
        </pc:sldMkLst>
      </pc:sldChg>
      <pc:sldChg chg="del">
        <pc:chgData name="Drgona, Jan" userId="8107277a-43fb-42e1-8aa0-684adf187181" providerId="ADAL" clId="{0BF29530-1D23-4B0A-B6D2-C0B64DD131C5}" dt="2022-07-11T16:49:42.969" v="0" actId="47"/>
        <pc:sldMkLst>
          <pc:docMk/>
          <pc:sldMk cId="1014634263" sldId="1147"/>
        </pc:sldMkLst>
      </pc:sldChg>
      <pc:sldChg chg="ord">
        <pc:chgData name="Drgona, Jan" userId="8107277a-43fb-42e1-8aa0-684adf187181" providerId="ADAL" clId="{0BF29530-1D23-4B0A-B6D2-C0B64DD131C5}" dt="2022-07-11T18:03:45.814" v="1433" actId="20578"/>
        <pc:sldMkLst>
          <pc:docMk/>
          <pc:sldMk cId="3922190018" sldId="1157"/>
        </pc:sldMkLst>
      </pc:sldChg>
      <pc:sldChg chg="ord">
        <pc:chgData name="Drgona, Jan" userId="8107277a-43fb-42e1-8aa0-684adf187181" providerId="ADAL" clId="{0BF29530-1D23-4B0A-B6D2-C0B64DD131C5}" dt="2022-07-11T18:03:44.152" v="1432"/>
        <pc:sldMkLst>
          <pc:docMk/>
          <pc:sldMk cId="189467470" sldId="1158"/>
        </pc:sldMkLst>
      </pc:sldChg>
      <pc:sldChg chg="del">
        <pc:chgData name="Drgona, Jan" userId="8107277a-43fb-42e1-8aa0-684adf187181" providerId="ADAL" clId="{0BF29530-1D23-4B0A-B6D2-C0B64DD131C5}" dt="2022-07-11T17:18:55.731" v="393" actId="47"/>
        <pc:sldMkLst>
          <pc:docMk/>
          <pc:sldMk cId="1619659474" sldId="1165"/>
        </pc:sldMkLst>
      </pc:sldChg>
      <pc:sldChg chg="mod modShow">
        <pc:chgData name="Drgona, Jan" userId="8107277a-43fb-42e1-8aa0-684adf187181" providerId="ADAL" clId="{0BF29530-1D23-4B0A-B6D2-C0B64DD131C5}" dt="2022-07-11T17:44:47.127" v="1004" actId="729"/>
        <pc:sldMkLst>
          <pc:docMk/>
          <pc:sldMk cId="2998728626" sldId="1166"/>
        </pc:sldMkLst>
      </pc:sldChg>
      <pc:sldChg chg="modSp mod modShow">
        <pc:chgData name="Drgona, Jan" userId="8107277a-43fb-42e1-8aa0-684adf187181" providerId="ADAL" clId="{0BF29530-1D23-4B0A-B6D2-C0B64DD131C5}" dt="2022-07-11T18:08:14.325" v="1580" actId="1036"/>
        <pc:sldMkLst>
          <pc:docMk/>
          <pc:sldMk cId="651697254" sldId="1357"/>
        </pc:sldMkLst>
        <pc:spChg chg="mod">
          <ac:chgData name="Drgona, Jan" userId="8107277a-43fb-42e1-8aa0-684adf187181" providerId="ADAL" clId="{0BF29530-1D23-4B0A-B6D2-C0B64DD131C5}" dt="2022-07-11T18:08:04.437" v="1554" actId="20577"/>
          <ac:spMkLst>
            <pc:docMk/>
            <pc:sldMk cId="651697254" sldId="1357"/>
            <ac:spMk id="24" creationId="{F3DB7C64-4FD6-44CB-9F12-FC2CC13D4753}"/>
          </ac:spMkLst>
        </pc:spChg>
        <pc:spChg chg="mod">
          <ac:chgData name="Drgona, Jan" userId="8107277a-43fb-42e1-8aa0-684adf187181" providerId="ADAL" clId="{0BF29530-1D23-4B0A-B6D2-C0B64DD131C5}" dt="2022-07-11T18:08:14.325" v="1580" actId="1036"/>
          <ac:spMkLst>
            <pc:docMk/>
            <pc:sldMk cId="651697254" sldId="1357"/>
            <ac:spMk id="25" creationId="{E7AC879F-74B1-4C13-A96D-CD89885C1E00}"/>
          </ac:spMkLst>
        </pc:spChg>
      </pc:sldChg>
      <pc:sldChg chg="delSp modSp add mod">
        <pc:chgData name="Drgona, Jan" userId="8107277a-43fb-42e1-8aa0-684adf187181" providerId="ADAL" clId="{0BF29530-1D23-4B0A-B6D2-C0B64DD131C5}" dt="2022-07-11T19:29:22.867" v="1684" actId="20577"/>
        <pc:sldMkLst>
          <pc:docMk/>
          <pc:sldMk cId="3495114236" sldId="1358"/>
        </pc:sldMkLst>
        <pc:spChg chg="mod">
          <ac:chgData name="Drgona, Jan" userId="8107277a-43fb-42e1-8aa0-684adf187181" providerId="ADAL" clId="{0BF29530-1D23-4B0A-B6D2-C0B64DD131C5}" dt="2022-07-11T19:29:22.867" v="1684" actId="20577"/>
          <ac:spMkLst>
            <pc:docMk/>
            <pc:sldMk cId="3495114236" sldId="1358"/>
            <ac:spMk id="3" creationId="{B6B2553D-F5F4-0845-A326-C752AAB5D0F9}"/>
          </ac:spMkLst>
        </pc:spChg>
        <pc:spChg chg="del mod">
          <ac:chgData name="Drgona, Jan" userId="8107277a-43fb-42e1-8aa0-684adf187181" providerId="ADAL" clId="{0BF29530-1D23-4B0A-B6D2-C0B64DD131C5}" dt="2022-07-11T19:29:02.415" v="1682" actId="478"/>
          <ac:spMkLst>
            <pc:docMk/>
            <pc:sldMk cId="3495114236" sldId="1358"/>
            <ac:spMk id="5" creationId="{3BB2D38A-E7A6-47DA-B3F7-E333FA490888}"/>
          </ac:spMkLst>
        </pc:spChg>
      </pc:sldChg>
      <pc:sldChg chg="modSp del mod">
        <pc:chgData name="Drgona, Jan" userId="8107277a-43fb-42e1-8aa0-684adf187181" providerId="ADAL" clId="{0BF29530-1D23-4B0A-B6D2-C0B64DD131C5}" dt="2022-07-11T19:21:41.811" v="1674" actId="47"/>
        <pc:sldMkLst>
          <pc:docMk/>
          <pc:sldMk cId="1331832614" sldId="1365"/>
        </pc:sldMkLst>
        <pc:spChg chg="mod">
          <ac:chgData name="Drgona, Jan" userId="8107277a-43fb-42e1-8aa0-684adf187181" providerId="ADAL" clId="{0BF29530-1D23-4B0A-B6D2-C0B64DD131C5}" dt="2022-07-11T18:11:15.376" v="1664" actId="27636"/>
          <ac:spMkLst>
            <pc:docMk/>
            <pc:sldMk cId="1331832614" sldId="1365"/>
            <ac:spMk id="20" creationId="{480316BE-FCFC-423D-B7EA-944CDF62E4CA}"/>
          </ac:spMkLst>
        </pc:spChg>
      </pc:sldChg>
      <pc:sldChg chg="modSp mod">
        <pc:chgData name="Drgona, Jan" userId="8107277a-43fb-42e1-8aa0-684adf187181" providerId="ADAL" clId="{0BF29530-1D23-4B0A-B6D2-C0B64DD131C5}" dt="2022-07-11T17:50:27.239" v="1114" actId="1035"/>
        <pc:sldMkLst>
          <pc:docMk/>
          <pc:sldMk cId="2516804258" sldId="1379"/>
        </pc:sldMkLst>
        <pc:spChg chg="mod">
          <ac:chgData name="Drgona, Jan" userId="8107277a-43fb-42e1-8aa0-684adf187181" providerId="ADAL" clId="{0BF29530-1D23-4B0A-B6D2-C0B64DD131C5}" dt="2022-07-11T17:50:27.239" v="1114" actId="1035"/>
          <ac:spMkLst>
            <pc:docMk/>
            <pc:sldMk cId="2516804258" sldId="1379"/>
            <ac:spMk id="9" creationId="{1598877F-DABF-4993-B52F-A7316E0D4D6D}"/>
          </ac:spMkLst>
        </pc:spChg>
      </pc:sldChg>
      <pc:sldChg chg="del">
        <pc:chgData name="Drgona, Jan" userId="8107277a-43fb-42e1-8aa0-684adf187181" providerId="ADAL" clId="{0BF29530-1D23-4B0A-B6D2-C0B64DD131C5}" dt="2022-07-11T17:48:28.112" v="1045" actId="47"/>
        <pc:sldMkLst>
          <pc:docMk/>
          <pc:sldMk cId="4167338639" sldId="1399"/>
        </pc:sldMkLst>
      </pc:sldChg>
      <pc:sldChg chg="modSp mod ord">
        <pc:chgData name="Drgona, Jan" userId="8107277a-43fb-42e1-8aa0-684adf187181" providerId="ADAL" clId="{0BF29530-1D23-4B0A-B6D2-C0B64DD131C5}" dt="2022-07-11T17:55:46.350" v="1225" actId="113"/>
        <pc:sldMkLst>
          <pc:docMk/>
          <pc:sldMk cId="3269200713" sldId="1405"/>
        </pc:sldMkLst>
        <pc:spChg chg="mod">
          <ac:chgData name="Drgona, Jan" userId="8107277a-43fb-42e1-8aa0-684adf187181" providerId="ADAL" clId="{0BF29530-1D23-4B0A-B6D2-C0B64DD131C5}" dt="2022-07-11T17:55:46.350" v="1225" actId="113"/>
          <ac:spMkLst>
            <pc:docMk/>
            <pc:sldMk cId="3269200713" sldId="1405"/>
            <ac:spMk id="15" creationId="{617D98A6-6DB9-4947-9D12-188A5EA28725}"/>
          </ac:spMkLst>
        </pc:spChg>
      </pc:sldChg>
      <pc:sldChg chg="addSp delSp modSp del mod modShow">
        <pc:chgData name="Drgona, Jan" userId="8107277a-43fb-42e1-8aa0-684adf187181" providerId="ADAL" clId="{0BF29530-1D23-4B0A-B6D2-C0B64DD131C5}" dt="2022-07-11T18:01:03.764" v="1338" actId="47"/>
        <pc:sldMkLst>
          <pc:docMk/>
          <pc:sldMk cId="4255072086" sldId="1414"/>
        </pc:sldMkLst>
        <pc:spChg chg="mod">
          <ac:chgData name="Drgona, Jan" userId="8107277a-43fb-42e1-8aa0-684adf187181" providerId="ADAL" clId="{0BF29530-1D23-4B0A-B6D2-C0B64DD131C5}" dt="2022-07-11T17:55:27.873" v="1223" actId="20577"/>
          <ac:spMkLst>
            <pc:docMk/>
            <pc:sldMk cId="4255072086" sldId="1414"/>
            <ac:spMk id="6" creationId="{7C8BCD59-C906-4EEF-84E3-34A50C620A4D}"/>
          </ac:spMkLst>
        </pc:spChg>
        <pc:spChg chg="del">
          <ac:chgData name="Drgona, Jan" userId="8107277a-43fb-42e1-8aa0-684adf187181" providerId="ADAL" clId="{0BF29530-1D23-4B0A-B6D2-C0B64DD131C5}" dt="2022-07-11T17:54:44.609" v="1208" actId="21"/>
          <ac:spMkLst>
            <pc:docMk/>
            <pc:sldMk cId="4255072086" sldId="1414"/>
            <ac:spMk id="9" creationId="{E86BB618-7399-4495-9D3A-664323C74CC4}"/>
          </ac:spMkLst>
        </pc:spChg>
        <pc:spChg chg="del">
          <ac:chgData name="Drgona, Jan" userId="8107277a-43fb-42e1-8aa0-684adf187181" providerId="ADAL" clId="{0BF29530-1D23-4B0A-B6D2-C0B64DD131C5}" dt="2022-07-11T17:54:48.791" v="1210" actId="21"/>
          <ac:spMkLst>
            <pc:docMk/>
            <pc:sldMk cId="4255072086" sldId="1414"/>
            <ac:spMk id="11" creationId="{7C3831AF-0F8E-49F3-B074-EEEB0C5A06B7}"/>
          </ac:spMkLst>
        </pc:spChg>
        <pc:spChg chg="del">
          <ac:chgData name="Drgona, Jan" userId="8107277a-43fb-42e1-8aa0-684adf187181" providerId="ADAL" clId="{0BF29530-1D23-4B0A-B6D2-C0B64DD131C5}" dt="2022-07-11T17:54:40.084" v="1206" actId="21"/>
          <ac:spMkLst>
            <pc:docMk/>
            <pc:sldMk cId="4255072086" sldId="1414"/>
            <ac:spMk id="13" creationId="{EAF6BAB7-3EF3-4E68-90DE-2E43924B08AA}"/>
          </ac:spMkLst>
        </pc:spChg>
        <pc:spChg chg="add mod">
          <ac:chgData name="Drgona, Jan" userId="8107277a-43fb-42e1-8aa0-684adf187181" providerId="ADAL" clId="{0BF29530-1D23-4B0A-B6D2-C0B64DD131C5}" dt="2022-07-11T17:54:41.044" v="1207"/>
          <ac:spMkLst>
            <pc:docMk/>
            <pc:sldMk cId="4255072086" sldId="1414"/>
            <ac:spMk id="17" creationId="{F895DF25-5DD4-4CCF-8783-BE03EAA783FC}"/>
          </ac:spMkLst>
        </pc:spChg>
        <pc:spChg chg="add mod">
          <ac:chgData name="Drgona, Jan" userId="8107277a-43fb-42e1-8aa0-684adf187181" providerId="ADAL" clId="{0BF29530-1D23-4B0A-B6D2-C0B64DD131C5}" dt="2022-07-11T17:54:45.434" v="1209"/>
          <ac:spMkLst>
            <pc:docMk/>
            <pc:sldMk cId="4255072086" sldId="1414"/>
            <ac:spMk id="18" creationId="{AD20D50A-3E85-44E2-B97A-4B1FF71F50CA}"/>
          </ac:spMkLst>
        </pc:spChg>
        <pc:spChg chg="add mod">
          <ac:chgData name="Drgona, Jan" userId="8107277a-43fb-42e1-8aa0-684adf187181" providerId="ADAL" clId="{0BF29530-1D23-4B0A-B6D2-C0B64DD131C5}" dt="2022-07-11T17:54:49.371" v="1211"/>
          <ac:spMkLst>
            <pc:docMk/>
            <pc:sldMk cId="4255072086" sldId="1414"/>
            <ac:spMk id="19" creationId="{F58FF00D-254C-47BD-AFB7-47D2514C6E03}"/>
          </ac:spMkLst>
        </pc:spChg>
        <pc:picChg chg="del">
          <ac:chgData name="Drgona, Jan" userId="8107277a-43fb-42e1-8aa0-684adf187181" providerId="ADAL" clId="{0BF29530-1D23-4B0A-B6D2-C0B64DD131C5}" dt="2022-07-11T17:54:28.091" v="1203" actId="478"/>
          <ac:picMkLst>
            <pc:docMk/>
            <pc:sldMk cId="4255072086" sldId="1414"/>
            <ac:picMk id="8" creationId="{6E229EFB-CCDD-49FB-ABEA-4CF6230BDE2D}"/>
          </ac:picMkLst>
        </pc:picChg>
        <pc:picChg chg="mod">
          <ac:chgData name="Drgona, Jan" userId="8107277a-43fb-42e1-8aa0-684adf187181" providerId="ADAL" clId="{0BF29530-1D23-4B0A-B6D2-C0B64DD131C5}" dt="2022-07-11T17:55:07.204" v="1220" actId="1035"/>
          <ac:picMkLst>
            <pc:docMk/>
            <pc:sldMk cId="4255072086" sldId="1414"/>
            <ac:picMk id="10" creationId="{2D392CEA-6236-4947-8BE9-B49B2EDD6EAE}"/>
          </ac:picMkLst>
        </pc:picChg>
        <pc:picChg chg="add mod">
          <ac:chgData name="Drgona, Jan" userId="8107277a-43fb-42e1-8aa0-684adf187181" providerId="ADAL" clId="{0BF29530-1D23-4B0A-B6D2-C0B64DD131C5}" dt="2022-07-11T17:54:56.939" v="1213" actId="1076"/>
          <ac:picMkLst>
            <pc:docMk/>
            <pc:sldMk cId="4255072086" sldId="1414"/>
            <ac:picMk id="15" creationId="{F335BF57-7D3B-4030-8B07-7B10C270C253}"/>
          </ac:picMkLst>
        </pc:picChg>
        <pc:picChg chg="del">
          <ac:chgData name="Drgona, Jan" userId="8107277a-43fb-42e1-8aa0-684adf187181" providerId="ADAL" clId="{0BF29530-1D23-4B0A-B6D2-C0B64DD131C5}" dt="2022-07-11T17:55:20.490" v="1221" actId="478"/>
          <ac:picMkLst>
            <pc:docMk/>
            <pc:sldMk cId="4255072086" sldId="1414"/>
            <ac:picMk id="16" creationId="{7EA6C6E0-0B65-41DB-87A5-F2397316115E}"/>
          </ac:picMkLst>
        </pc:picChg>
        <pc:picChg chg="add mod">
          <ac:chgData name="Drgona, Jan" userId="8107277a-43fb-42e1-8aa0-684adf187181" providerId="ADAL" clId="{0BF29530-1D23-4B0A-B6D2-C0B64DD131C5}" dt="2022-07-11T17:55:20.991" v="1222"/>
          <ac:picMkLst>
            <pc:docMk/>
            <pc:sldMk cId="4255072086" sldId="1414"/>
            <ac:picMk id="20" creationId="{18F03FC4-96BD-4F31-88F5-39C2CF540D36}"/>
          </ac:picMkLst>
        </pc:picChg>
      </pc:sldChg>
      <pc:sldChg chg="del">
        <pc:chgData name="Drgona, Jan" userId="8107277a-43fb-42e1-8aa0-684adf187181" providerId="ADAL" clId="{0BF29530-1D23-4B0A-B6D2-C0B64DD131C5}" dt="2022-07-11T17:50:43.521" v="1115" actId="47"/>
        <pc:sldMkLst>
          <pc:docMk/>
          <pc:sldMk cId="2343652363" sldId="1415"/>
        </pc:sldMkLst>
      </pc:sldChg>
      <pc:sldChg chg="modSp add mod">
        <pc:chgData name="Drgona, Jan" userId="8107277a-43fb-42e1-8aa0-684adf187181" providerId="ADAL" clId="{0BF29530-1D23-4B0A-B6D2-C0B64DD131C5}" dt="2022-07-11T18:02:57.958" v="1428" actId="1035"/>
        <pc:sldMkLst>
          <pc:docMk/>
          <pc:sldMk cId="1308743126" sldId="1416"/>
        </pc:sldMkLst>
        <pc:spChg chg="mod">
          <ac:chgData name="Drgona, Jan" userId="8107277a-43fb-42e1-8aa0-684adf187181" providerId="ADAL" clId="{0BF29530-1D23-4B0A-B6D2-C0B64DD131C5}" dt="2022-07-11T18:02:28.663" v="1418" actId="1038"/>
          <ac:spMkLst>
            <pc:docMk/>
            <pc:sldMk cId="1308743126" sldId="1416"/>
            <ac:spMk id="6" creationId="{7C8BCD59-C906-4EEF-84E3-34A50C620A4D}"/>
          </ac:spMkLst>
        </pc:spChg>
        <pc:spChg chg="mod">
          <ac:chgData name="Drgona, Jan" userId="8107277a-43fb-42e1-8aa0-684adf187181" providerId="ADAL" clId="{0BF29530-1D23-4B0A-B6D2-C0B64DD131C5}" dt="2022-07-11T18:02:08.373" v="1360" actId="1037"/>
          <ac:spMkLst>
            <pc:docMk/>
            <pc:sldMk cId="1308743126" sldId="1416"/>
            <ac:spMk id="12" creationId="{6EC7F2B0-3142-1298-171A-289654A87D19}"/>
          </ac:spMkLst>
        </pc:spChg>
        <pc:spChg chg="mod">
          <ac:chgData name="Drgona, Jan" userId="8107277a-43fb-42e1-8aa0-684adf187181" providerId="ADAL" clId="{0BF29530-1D23-4B0A-B6D2-C0B64DD131C5}" dt="2022-07-11T18:02:08.373" v="1360" actId="1037"/>
          <ac:spMkLst>
            <pc:docMk/>
            <pc:sldMk cId="1308743126" sldId="1416"/>
            <ac:spMk id="16" creationId="{902A4D4E-EC35-0DCC-95B6-1C1E5E363CF2}"/>
          </ac:spMkLst>
        </pc:spChg>
        <pc:picChg chg="mod modCrop">
          <ac:chgData name="Drgona, Jan" userId="8107277a-43fb-42e1-8aa0-684adf187181" providerId="ADAL" clId="{0BF29530-1D23-4B0A-B6D2-C0B64DD131C5}" dt="2022-07-11T18:02:57.958" v="1428" actId="1035"/>
          <ac:picMkLst>
            <pc:docMk/>
            <pc:sldMk cId="1308743126" sldId="1416"/>
            <ac:picMk id="5" creationId="{47D76B4E-2091-442E-8DD0-0BB447B1D4D1}"/>
          </ac:picMkLst>
        </pc:picChg>
        <pc:picChg chg="mod">
          <ac:chgData name="Drgona, Jan" userId="8107277a-43fb-42e1-8aa0-684adf187181" providerId="ADAL" clId="{0BF29530-1D23-4B0A-B6D2-C0B64DD131C5}" dt="2022-07-11T18:02:08.373" v="1360" actId="1037"/>
          <ac:picMkLst>
            <pc:docMk/>
            <pc:sldMk cId="1308743126" sldId="1416"/>
            <ac:picMk id="8" creationId="{6E229EFB-CCDD-49FB-ABEA-4CF6230BDE2D}"/>
          </ac:picMkLst>
        </pc:picChg>
        <pc:picChg chg="mod">
          <ac:chgData name="Drgona, Jan" userId="8107277a-43fb-42e1-8aa0-684adf187181" providerId="ADAL" clId="{0BF29530-1D23-4B0A-B6D2-C0B64DD131C5}" dt="2022-07-11T18:02:23.001" v="1393" actId="1038"/>
          <ac:picMkLst>
            <pc:docMk/>
            <pc:sldMk cId="1308743126" sldId="1416"/>
            <ac:picMk id="14" creationId="{8F87494E-0036-4F27-82FD-D0270DA0CD4F}"/>
          </ac:picMkLst>
        </pc:picChg>
      </pc:sldChg>
      <pc:sldChg chg="modSp add del mod">
        <pc:chgData name="Drgona, Jan" userId="8107277a-43fb-42e1-8aa0-684adf187181" providerId="ADAL" clId="{0BF29530-1D23-4B0A-B6D2-C0B64DD131C5}" dt="2022-07-11T18:06:34.826" v="1486" actId="208"/>
        <pc:sldMkLst>
          <pc:docMk/>
          <pc:sldMk cId="892426157" sldId="1417"/>
        </pc:sldMkLst>
        <pc:spChg chg="mod">
          <ac:chgData name="Drgona, Jan" userId="8107277a-43fb-42e1-8aa0-684adf187181" providerId="ADAL" clId="{0BF29530-1D23-4B0A-B6D2-C0B64DD131C5}" dt="2022-07-11T18:06:29.573" v="1485" actId="208"/>
          <ac:spMkLst>
            <pc:docMk/>
            <pc:sldMk cId="892426157" sldId="1417"/>
            <ac:spMk id="3" creationId="{5C7A87DF-1EE3-454E-89EB-8D9F31DA119A}"/>
          </ac:spMkLst>
        </pc:spChg>
        <pc:spChg chg="mod">
          <ac:chgData name="Drgona, Jan" userId="8107277a-43fb-42e1-8aa0-684adf187181" providerId="ADAL" clId="{0BF29530-1D23-4B0A-B6D2-C0B64DD131C5}" dt="2022-07-11T18:06:34.826" v="1486" actId="208"/>
          <ac:spMkLst>
            <pc:docMk/>
            <pc:sldMk cId="892426157" sldId="1417"/>
            <ac:spMk id="9" creationId="{689CEF46-5910-A149-828C-70DC8A672A64}"/>
          </ac:spMkLst>
        </pc:spChg>
        <pc:spChg chg="mod">
          <ac:chgData name="Drgona, Jan" userId="8107277a-43fb-42e1-8aa0-684adf187181" providerId="ADAL" clId="{0BF29530-1D23-4B0A-B6D2-C0B64DD131C5}" dt="2022-07-11T18:04:46.762" v="1474" actId="6549"/>
          <ac:spMkLst>
            <pc:docMk/>
            <pc:sldMk cId="892426157" sldId="1417"/>
            <ac:spMk id="13" creationId="{A31A1DCA-581A-2A45-9F44-69EF7D36DA5E}"/>
          </ac:spMkLst>
        </pc:spChg>
      </pc:sldChg>
      <pc:sldChg chg="add">
        <pc:chgData name="Drgona, Jan" userId="8107277a-43fb-42e1-8aa0-684adf187181" providerId="ADAL" clId="{0BF29530-1D23-4B0A-B6D2-C0B64DD131C5}" dt="2022-07-11T18:03:39.687" v="1430"/>
        <pc:sldMkLst>
          <pc:docMk/>
          <pc:sldMk cId="3773397961" sldId="1418"/>
        </pc:sldMkLst>
      </pc:sldChg>
      <pc:sldChg chg="del">
        <pc:chgData name="Drgona, Jan" userId="8107277a-43fb-42e1-8aa0-684adf187181" providerId="ADAL" clId="{0BF29530-1D23-4B0A-B6D2-C0B64DD131C5}" dt="2022-07-11T18:03:04.314" v="1429" actId="47"/>
        <pc:sldMkLst>
          <pc:docMk/>
          <pc:sldMk cId="1350903343" sldId="1419"/>
        </pc:sldMkLst>
      </pc:sldChg>
      <pc:sldChg chg="del ord">
        <pc:chgData name="Drgona, Jan" userId="8107277a-43fb-42e1-8aa0-684adf187181" providerId="ADAL" clId="{0BF29530-1D23-4B0A-B6D2-C0B64DD131C5}" dt="2022-07-11T17:18:40.848" v="391" actId="47"/>
        <pc:sldMkLst>
          <pc:docMk/>
          <pc:sldMk cId="3019738144" sldId="1420"/>
        </pc:sldMkLst>
      </pc:sldChg>
      <pc:sldChg chg="del">
        <pc:chgData name="Drgona, Jan" userId="8107277a-43fb-42e1-8aa0-684adf187181" providerId="ADAL" clId="{0BF29530-1D23-4B0A-B6D2-C0B64DD131C5}" dt="2022-07-11T16:49:48.246" v="2" actId="47"/>
        <pc:sldMkLst>
          <pc:docMk/>
          <pc:sldMk cId="333874314" sldId="1421"/>
        </pc:sldMkLst>
      </pc:sldChg>
      <pc:sldChg chg="del">
        <pc:chgData name="Drgona, Jan" userId="8107277a-43fb-42e1-8aa0-684adf187181" providerId="ADAL" clId="{0BF29530-1D23-4B0A-B6D2-C0B64DD131C5}" dt="2022-07-11T17:19:33.474" v="395" actId="47"/>
        <pc:sldMkLst>
          <pc:docMk/>
          <pc:sldMk cId="263674714" sldId="1423"/>
        </pc:sldMkLst>
      </pc:sldChg>
      <pc:sldChg chg="del">
        <pc:chgData name="Drgona, Jan" userId="8107277a-43fb-42e1-8aa0-684adf187181" providerId="ADAL" clId="{0BF29530-1D23-4B0A-B6D2-C0B64DD131C5}" dt="2022-07-11T17:19:37.105" v="396" actId="47"/>
        <pc:sldMkLst>
          <pc:docMk/>
          <pc:sldMk cId="4038752769" sldId="1424"/>
        </pc:sldMkLst>
      </pc:sldChg>
      <pc:sldChg chg="del mod modShow">
        <pc:chgData name="Drgona, Jan" userId="8107277a-43fb-42e1-8aa0-684adf187181" providerId="ADAL" clId="{0BF29530-1D23-4B0A-B6D2-C0B64DD131C5}" dt="2022-07-11T17:34:30.919" v="999" actId="47"/>
        <pc:sldMkLst>
          <pc:docMk/>
          <pc:sldMk cId="3081187401" sldId="1426"/>
        </pc:sldMkLst>
      </pc:sldChg>
      <pc:sldChg chg="modSp add del mod">
        <pc:chgData name="Drgona, Jan" userId="8107277a-43fb-42e1-8aa0-684adf187181" providerId="ADAL" clId="{0BF29530-1D23-4B0A-B6D2-C0B64DD131C5}" dt="2022-07-11T17:19:00.004" v="394" actId="47"/>
        <pc:sldMkLst>
          <pc:docMk/>
          <pc:sldMk cId="2860607582" sldId="1429"/>
        </pc:sldMkLst>
        <pc:spChg chg="mod">
          <ac:chgData name="Drgona, Jan" userId="8107277a-43fb-42e1-8aa0-684adf187181" providerId="ADAL" clId="{0BF29530-1D23-4B0A-B6D2-C0B64DD131C5}" dt="2022-07-11T17:07:50.544" v="315" actId="20577"/>
          <ac:spMkLst>
            <pc:docMk/>
            <pc:sldMk cId="2860607582" sldId="1429"/>
            <ac:spMk id="4" creationId="{1E61252F-6093-42EE-9778-ED4E7768E6D3}"/>
          </ac:spMkLst>
        </pc:spChg>
      </pc:sldChg>
      <pc:sldChg chg="addSp modSp add mod">
        <pc:chgData name="Drgona, Jan" userId="8107277a-43fb-42e1-8aa0-684adf187181" providerId="ADAL" clId="{0BF29530-1D23-4B0A-B6D2-C0B64DD131C5}" dt="2022-07-11T17:18:04.252" v="387" actId="1076"/>
        <pc:sldMkLst>
          <pc:docMk/>
          <pc:sldMk cId="1814475715" sldId="1442"/>
        </pc:sldMkLst>
        <pc:spChg chg="mod">
          <ac:chgData name="Drgona, Jan" userId="8107277a-43fb-42e1-8aa0-684adf187181" providerId="ADAL" clId="{0BF29530-1D23-4B0A-B6D2-C0B64DD131C5}" dt="2022-07-11T17:18:00.468" v="386" actId="1035"/>
          <ac:spMkLst>
            <pc:docMk/>
            <pc:sldMk cId="1814475715" sldId="1442"/>
            <ac:spMk id="12" creationId="{E7B93F49-38D2-4E82-AA94-A135FF960D2C}"/>
          </ac:spMkLst>
        </pc:spChg>
        <pc:spChg chg="add mod">
          <ac:chgData name="Drgona, Jan" userId="8107277a-43fb-42e1-8aa0-684adf187181" providerId="ADAL" clId="{0BF29530-1D23-4B0A-B6D2-C0B64DD131C5}" dt="2022-07-11T17:18:04.252" v="387" actId="1076"/>
          <ac:spMkLst>
            <pc:docMk/>
            <pc:sldMk cId="1814475715" sldId="1442"/>
            <ac:spMk id="14" creationId="{91E9ADAC-50C2-4C0B-A46A-7342F1A912D9}"/>
          </ac:spMkLst>
        </pc:spChg>
        <pc:picChg chg="mod">
          <ac:chgData name="Drgona, Jan" userId="8107277a-43fb-42e1-8aa0-684adf187181" providerId="ADAL" clId="{0BF29530-1D23-4B0A-B6D2-C0B64DD131C5}" dt="2022-07-11T17:18:00.468" v="386" actId="1035"/>
          <ac:picMkLst>
            <pc:docMk/>
            <pc:sldMk cId="1814475715" sldId="1442"/>
            <ac:picMk id="13" creationId="{554E3E6E-3595-0BB9-B6F6-B12683A95642}"/>
          </ac:picMkLst>
        </pc:picChg>
      </pc:sldChg>
      <pc:sldChg chg="addSp delSp modSp add mod modNotesTx">
        <pc:chgData name="Drgona, Jan" userId="8107277a-43fb-42e1-8aa0-684adf187181" providerId="ADAL" clId="{0BF29530-1D23-4B0A-B6D2-C0B64DD131C5}" dt="2022-07-11T17:45:47.139" v="1011" actId="1036"/>
        <pc:sldMkLst>
          <pc:docMk/>
          <pc:sldMk cId="3588078647" sldId="1443"/>
        </pc:sldMkLst>
        <pc:spChg chg="mod">
          <ac:chgData name="Drgona, Jan" userId="8107277a-43fb-42e1-8aa0-684adf187181" providerId="ADAL" clId="{0BF29530-1D23-4B0A-B6D2-C0B64DD131C5}" dt="2022-07-11T17:34:01.407" v="973" actId="1037"/>
          <ac:spMkLst>
            <pc:docMk/>
            <pc:sldMk cId="3588078647" sldId="1443"/>
            <ac:spMk id="8" creationId="{FCB92A81-FCA4-4891-A34E-80E946F7EC08}"/>
          </ac:spMkLst>
        </pc:spChg>
        <pc:spChg chg="add mod">
          <ac:chgData name="Drgona, Jan" userId="8107277a-43fb-42e1-8aa0-684adf187181" providerId="ADAL" clId="{0BF29530-1D23-4B0A-B6D2-C0B64DD131C5}" dt="2022-07-11T17:34:08.530" v="979" actId="1037"/>
          <ac:spMkLst>
            <pc:docMk/>
            <pc:sldMk cId="3588078647" sldId="1443"/>
            <ac:spMk id="12" creationId="{7D348CF9-C376-439B-843C-D7D05A49BEA7}"/>
          </ac:spMkLst>
        </pc:spChg>
        <pc:picChg chg="mod">
          <ac:chgData name="Drgona, Jan" userId="8107277a-43fb-42e1-8aa0-684adf187181" providerId="ADAL" clId="{0BF29530-1D23-4B0A-B6D2-C0B64DD131C5}" dt="2022-07-11T17:45:47.139" v="1011" actId="1036"/>
          <ac:picMkLst>
            <pc:docMk/>
            <pc:sldMk cId="3588078647" sldId="1443"/>
            <ac:picMk id="5" creationId="{43981379-CDD7-3E38-B070-39127BBDFD3E}"/>
          </ac:picMkLst>
        </pc:picChg>
        <pc:picChg chg="mod">
          <ac:chgData name="Drgona, Jan" userId="8107277a-43fb-42e1-8aa0-684adf187181" providerId="ADAL" clId="{0BF29530-1D23-4B0A-B6D2-C0B64DD131C5}" dt="2022-07-11T17:33:56.063" v="966" actId="1037"/>
          <ac:picMkLst>
            <pc:docMk/>
            <pc:sldMk cId="3588078647" sldId="1443"/>
            <ac:picMk id="6" creationId="{8B1E1330-3F4A-4AAC-8264-7C5B16B892D0}"/>
          </ac:picMkLst>
        </pc:picChg>
        <pc:picChg chg="add mod modCrop">
          <ac:chgData name="Drgona, Jan" userId="8107277a-43fb-42e1-8aa0-684adf187181" providerId="ADAL" clId="{0BF29530-1D23-4B0A-B6D2-C0B64DD131C5}" dt="2022-07-11T17:34:27.001" v="998" actId="1038"/>
          <ac:picMkLst>
            <pc:docMk/>
            <pc:sldMk cId="3588078647" sldId="1443"/>
            <ac:picMk id="9" creationId="{A2C81313-D35E-4CC3-9202-DEEF59AC40DB}"/>
          </ac:picMkLst>
        </pc:picChg>
        <pc:picChg chg="add mod modCrop">
          <ac:chgData name="Drgona, Jan" userId="8107277a-43fb-42e1-8aa0-684adf187181" providerId="ADAL" clId="{0BF29530-1D23-4B0A-B6D2-C0B64DD131C5}" dt="2022-07-11T17:34:27.001" v="998" actId="1038"/>
          <ac:picMkLst>
            <pc:docMk/>
            <pc:sldMk cId="3588078647" sldId="1443"/>
            <ac:picMk id="10" creationId="{A3727090-B13B-4536-BA40-5907DF1BAFDB}"/>
          </ac:picMkLst>
        </pc:picChg>
        <pc:picChg chg="mod">
          <ac:chgData name="Drgona, Jan" userId="8107277a-43fb-42e1-8aa0-684adf187181" providerId="ADAL" clId="{0BF29530-1D23-4B0A-B6D2-C0B64DD131C5}" dt="2022-07-11T17:33:52.966" v="958" actId="1037"/>
          <ac:picMkLst>
            <pc:docMk/>
            <pc:sldMk cId="3588078647" sldId="1443"/>
            <ac:picMk id="13" creationId="{22380BAC-8248-84AB-35C8-EC827E1188F4}"/>
          </ac:picMkLst>
        </pc:picChg>
        <pc:picChg chg="del">
          <ac:chgData name="Drgona, Jan" userId="8107277a-43fb-42e1-8aa0-684adf187181" providerId="ADAL" clId="{0BF29530-1D23-4B0A-B6D2-C0B64DD131C5}" dt="2022-07-11T17:30:13.276" v="671" actId="478"/>
          <ac:picMkLst>
            <pc:docMk/>
            <pc:sldMk cId="3588078647" sldId="1443"/>
            <ac:picMk id="14" creationId="{BAA151B9-0351-DED0-7487-BD13CA56E080}"/>
          </ac:picMkLst>
        </pc:picChg>
      </pc:sldChg>
      <pc:sldChg chg="addSp modSp add mod">
        <pc:chgData name="Drgona, Jan" userId="8107277a-43fb-42e1-8aa0-684adf187181" providerId="ADAL" clId="{0BF29530-1D23-4B0A-B6D2-C0B64DD131C5}" dt="2022-07-11T17:59:58.014" v="1336" actId="1035"/>
        <pc:sldMkLst>
          <pc:docMk/>
          <pc:sldMk cId="3398780384" sldId="1483"/>
        </pc:sldMkLst>
        <pc:spChg chg="mod">
          <ac:chgData name="Drgona, Jan" userId="8107277a-43fb-42e1-8aa0-684adf187181" providerId="ADAL" clId="{0BF29530-1D23-4B0A-B6D2-C0B64DD131C5}" dt="2022-07-11T17:59:52.663" v="1331"/>
          <ac:spMkLst>
            <pc:docMk/>
            <pc:sldMk cId="3398780384" sldId="1483"/>
            <ac:spMk id="3" creationId="{847B36EE-2A8A-BA3E-F0B7-A2E1BC5952C5}"/>
          </ac:spMkLst>
        </pc:spChg>
        <pc:spChg chg="mod">
          <ac:chgData name="Drgona, Jan" userId="8107277a-43fb-42e1-8aa0-684adf187181" providerId="ADAL" clId="{0BF29530-1D23-4B0A-B6D2-C0B64DD131C5}" dt="2022-07-11T17:57:55.445" v="1267" actId="20577"/>
          <ac:spMkLst>
            <pc:docMk/>
            <pc:sldMk cId="3398780384" sldId="1483"/>
            <ac:spMk id="17" creationId="{6720D23B-98D2-9374-0FC0-7CA1DF971F1A}"/>
          </ac:spMkLst>
        </pc:spChg>
        <pc:picChg chg="add mod">
          <ac:chgData name="Drgona, Jan" userId="8107277a-43fb-42e1-8aa0-684adf187181" providerId="ADAL" clId="{0BF29530-1D23-4B0A-B6D2-C0B64DD131C5}" dt="2022-07-11T17:57:44.657" v="1266" actId="1036"/>
          <ac:picMkLst>
            <pc:docMk/>
            <pc:sldMk cId="3398780384" sldId="1483"/>
            <ac:picMk id="7" creationId="{576F558F-232B-46B2-ABBD-4C1D49FF1DF1}"/>
          </ac:picMkLst>
        </pc:picChg>
        <pc:picChg chg="mod">
          <ac:chgData name="Drgona, Jan" userId="8107277a-43fb-42e1-8aa0-684adf187181" providerId="ADAL" clId="{0BF29530-1D23-4B0A-B6D2-C0B64DD131C5}" dt="2022-07-11T17:59:58.014" v="1336" actId="1035"/>
          <ac:picMkLst>
            <pc:docMk/>
            <pc:sldMk cId="3398780384" sldId="1483"/>
            <ac:picMk id="16" creationId="{DD508314-FB1B-9EAD-FDFE-E4EA83AD6885}"/>
          </ac:picMkLst>
        </pc:picChg>
      </pc:sldChg>
      <pc:sldChg chg="add">
        <pc:chgData name="Drgona, Jan" userId="8107277a-43fb-42e1-8aa0-684adf187181" providerId="ADAL" clId="{0BF29530-1D23-4B0A-B6D2-C0B64DD131C5}" dt="2022-07-11T18:03:39.687" v="1430"/>
        <pc:sldMkLst>
          <pc:docMk/>
          <pc:sldMk cId="17092185" sldId="1490"/>
        </pc:sldMkLst>
      </pc:sldChg>
      <pc:sldChg chg="addSp delSp modSp add del mod">
        <pc:chgData name="Drgona, Jan" userId="8107277a-43fb-42e1-8aa0-684adf187181" providerId="ADAL" clId="{0BF29530-1D23-4B0A-B6D2-C0B64DD131C5}" dt="2022-07-12T13:47:53.517" v="1718" actId="20577"/>
        <pc:sldMkLst>
          <pc:docMk/>
          <pc:sldMk cId="2043156658" sldId="1492"/>
        </pc:sldMkLst>
        <pc:spChg chg="mod">
          <ac:chgData name="Drgona, Jan" userId="8107277a-43fb-42e1-8aa0-684adf187181" providerId="ADAL" clId="{0BF29530-1D23-4B0A-B6D2-C0B64DD131C5}" dt="2022-07-11T17:23:33.601" v="467" actId="20577"/>
          <ac:spMkLst>
            <pc:docMk/>
            <pc:sldMk cId="2043156658" sldId="1492"/>
            <ac:spMk id="2" creationId="{7F5FD97D-AD65-A14D-A584-DF7F474A1613}"/>
          </ac:spMkLst>
        </pc:spChg>
        <pc:spChg chg="mod">
          <ac:chgData name="Drgona, Jan" userId="8107277a-43fb-42e1-8aa0-684adf187181" providerId="ADAL" clId="{0BF29530-1D23-4B0A-B6D2-C0B64DD131C5}" dt="2022-07-11T17:24:19.371" v="488" actId="1035"/>
          <ac:spMkLst>
            <pc:docMk/>
            <pc:sldMk cId="2043156658" sldId="1492"/>
            <ac:spMk id="4" creationId="{970B1CD6-2EEF-4914-836D-A273C98130CD}"/>
          </ac:spMkLst>
        </pc:spChg>
        <pc:spChg chg="mod">
          <ac:chgData name="Drgona, Jan" userId="8107277a-43fb-42e1-8aa0-684adf187181" providerId="ADAL" clId="{0BF29530-1D23-4B0A-B6D2-C0B64DD131C5}" dt="2022-07-11T17:24:19.371" v="488" actId="1035"/>
          <ac:spMkLst>
            <pc:docMk/>
            <pc:sldMk cId="2043156658" sldId="1492"/>
            <ac:spMk id="5" creationId="{FAA432C8-B8F2-4F42-9BBD-053AAD1DF7F0}"/>
          </ac:spMkLst>
        </pc:spChg>
        <pc:spChg chg="mod">
          <ac:chgData name="Drgona, Jan" userId="8107277a-43fb-42e1-8aa0-684adf187181" providerId="ADAL" clId="{0BF29530-1D23-4B0A-B6D2-C0B64DD131C5}" dt="2022-07-11T17:24:19.371" v="488" actId="1035"/>
          <ac:spMkLst>
            <pc:docMk/>
            <pc:sldMk cId="2043156658" sldId="1492"/>
            <ac:spMk id="8" creationId="{5D3E572A-FBAB-414C-9496-67DB7908F4F1}"/>
          </ac:spMkLst>
        </pc:spChg>
        <pc:spChg chg="mod">
          <ac:chgData name="Drgona, Jan" userId="8107277a-43fb-42e1-8aa0-684adf187181" providerId="ADAL" clId="{0BF29530-1D23-4B0A-B6D2-C0B64DD131C5}" dt="2022-07-11T17:26:43.307" v="587" actId="20577"/>
          <ac:spMkLst>
            <pc:docMk/>
            <pc:sldMk cId="2043156658" sldId="1492"/>
            <ac:spMk id="15" creationId="{4E71E406-E756-4592-AA6A-57E25D90587B}"/>
          </ac:spMkLst>
        </pc:spChg>
        <pc:spChg chg="mod">
          <ac:chgData name="Drgona, Jan" userId="8107277a-43fb-42e1-8aa0-684adf187181" providerId="ADAL" clId="{0BF29530-1D23-4B0A-B6D2-C0B64DD131C5}" dt="2022-07-11T17:24:36.458" v="494" actId="20577"/>
          <ac:spMkLst>
            <pc:docMk/>
            <pc:sldMk cId="2043156658" sldId="1492"/>
            <ac:spMk id="16" creationId="{043458B2-0D42-4243-B642-7ADD4DEB12DC}"/>
          </ac:spMkLst>
        </pc:spChg>
        <pc:spChg chg="mod">
          <ac:chgData name="Drgona, Jan" userId="8107277a-43fb-42e1-8aa0-684adf187181" providerId="ADAL" clId="{0BF29530-1D23-4B0A-B6D2-C0B64DD131C5}" dt="2022-07-11T17:24:39.698" v="495" actId="20577"/>
          <ac:spMkLst>
            <pc:docMk/>
            <pc:sldMk cId="2043156658" sldId="1492"/>
            <ac:spMk id="17" creationId="{5F71C41C-D734-4814-AD1A-920E3784229E}"/>
          </ac:spMkLst>
        </pc:spChg>
        <pc:spChg chg="add del mod">
          <ac:chgData name="Drgona, Jan" userId="8107277a-43fb-42e1-8aa0-684adf187181" providerId="ADAL" clId="{0BF29530-1D23-4B0A-B6D2-C0B64DD131C5}" dt="2022-07-11T17:27:40.643" v="592" actId="478"/>
          <ac:spMkLst>
            <pc:docMk/>
            <pc:sldMk cId="2043156658" sldId="1492"/>
            <ac:spMk id="19" creationId="{772D115E-E912-45C7-8994-C7EBA29197E5}"/>
          </ac:spMkLst>
        </pc:spChg>
        <pc:spChg chg="mod">
          <ac:chgData name="Drgona, Jan" userId="8107277a-43fb-42e1-8aa0-684adf187181" providerId="ADAL" clId="{0BF29530-1D23-4B0A-B6D2-C0B64DD131C5}" dt="2022-07-11T17:24:19.371" v="488" actId="1035"/>
          <ac:spMkLst>
            <pc:docMk/>
            <pc:sldMk cId="2043156658" sldId="1492"/>
            <ac:spMk id="21" creationId="{31F1E68E-CD8D-4655-7AFF-B9D4DF44487B}"/>
          </ac:spMkLst>
        </pc:spChg>
        <pc:spChg chg="mod">
          <ac:chgData name="Drgona, Jan" userId="8107277a-43fb-42e1-8aa0-684adf187181" providerId="ADAL" clId="{0BF29530-1D23-4B0A-B6D2-C0B64DD131C5}" dt="2022-07-12T13:47:53.517" v="1718" actId="20577"/>
          <ac:spMkLst>
            <pc:docMk/>
            <pc:sldMk cId="2043156658" sldId="1492"/>
            <ac:spMk id="22" creationId="{BBED949E-E385-D0AE-DD77-EEAFBB982B60}"/>
          </ac:spMkLst>
        </pc:spChg>
        <pc:picChg chg="mod">
          <ac:chgData name="Drgona, Jan" userId="8107277a-43fb-42e1-8aa0-684adf187181" providerId="ADAL" clId="{0BF29530-1D23-4B0A-B6D2-C0B64DD131C5}" dt="2022-07-11T17:24:19.371" v="488" actId="1035"/>
          <ac:picMkLst>
            <pc:docMk/>
            <pc:sldMk cId="2043156658" sldId="1492"/>
            <ac:picMk id="6" creationId="{33249DBF-F081-494E-98CD-2B87AC0C37D9}"/>
          </ac:picMkLst>
        </pc:picChg>
        <pc:picChg chg="mod">
          <ac:chgData name="Drgona, Jan" userId="8107277a-43fb-42e1-8aa0-684adf187181" providerId="ADAL" clId="{0BF29530-1D23-4B0A-B6D2-C0B64DD131C5}" dt="2022-07-11T17:24:19.371" v="488" actId="1035"/>
          <ac:picMkLst>
            <pc:docMk/>
            <pc:sldMk cId="2043156658" sldId="1492"/>
            <ac:picMk id="7" creationId="{51D390B2-E400-83DE-D6CA-0C56A0405485}"/>
          </ac:picMkLst>
        </pc:picChg>
        <pc:picChg chg="mod">
          <ac:chgData name="Drgona, Jan" userId="8107277a-43fb-42e1-8aa0-684adf187181" providerId="ADAL" clId="{0BF29530-1D23-4B0A-B6D2-C0B64DD131C5}" dt="2022-07-11T17:24:19.371" v="488" actId="1035"/>
          <ac:picMkLst>
            <pc:docMk/>
            <pc:sldMk cId="2043156658" sldId="1492"/>
            <ac:picMk id="9" creationId="{2912BC18-BED9-4344-9706-56E7489D59FD}"/>
          </ac:picMkLst>
        </pc:picChg>
        <pc:picChg chg="mod">
          <ac:chgData name="Drgona, Jan" userId="8107277a-43fb-42e1-8aa0-684adf187181" providerId="ADAL" clId="{0BF29530-1D23-4B0A-B6D2-C0B64DD131C5}" dt="2022-07-11T17:24:19.371" v="488" actId="1035"/>
          <ac:picMkLst>
            <pc:docMk/>
            <pc:sldMk cId="2043156658" sldId="1492"/>
            <ac:picMk id="10" creationId="{B58A53FE-2AA8-4FAD-879D-EDD9B0481884}"/>
          </ac:picMkLst>
        </pc:picChg>
        <pc:picChg chg="mod">
          <ac:chgData name="Drgona, Jan" userId="8107277a-43fb-42e1-8aa0-684adf187181" providerId="ADAL" clId="{0BF29530-1D23-4B0A-B6D2-C0B64DD131C5}" dt="2022-07-11T17:24:19.371" v="488" actId="1035"/>
          <ac:picMkLst>
            <pc:docMk/>
            <pc:sldMk cId="2043156658" sldId="1492"/>
            <ac:picMk id="11" creationId="{9816381D-38A6-42DA-8F69-248491603097}"/>
          </ac:picMkLst>
        </pc:picChg>
        <pc:picChg chg="mod">
          <ac:chgData name="Drgona, Jan" userId="8107277a-43fb-42e1-8aa0-684adf187181" providerId="ADAL" clId="{0BF29530-1D23-4B0A-B6D2-C0B64DD131C5}" dt="2022-07-11T17:24:19.371" v="488" actId="1035"/>
          <ac:picMkLst>
            <pc:docMk/>
            <pc:sldMk cId="2043156658" sldId="1492"/>
            <ac:picMk id="14" creationId="{2ACCAA0A-72BE-480A-8D95-FCEBE30CF556}"/>
          </ac:picMkLst>
        </pc:picChg>
        <pc:picChg chg="mod">
          <ac:chgData name="Drgona, Jan" userId="8107277a-43fb-42e1-8aa0-684adf187181" providerId="ADAL" clId="{0BF29530-1D23-4B0A-B6D2-C0B64DD131C5}" dt="2022-07-11T17:24:19.371" v="488" actId="1035"/>
          <ac:picMkLst>
            <pc:docMk/>
            <pc:sldMk cId="2043156658" sldId="1492"/>
            <ac:picMk id="20" creationId="{B57C9812-F159-4DB8-88D2-6B2B841FEA78}"/>
          </ac:picMkLst>
        </pc:picChg>
        <pc:picChg chg="mod">
          <ac:chgData name="Drgona, Jan" userId="8107277a-43fb-42e1-8aa0-684adf187181" providerId="ADAL" clId="{0BF29530-1D23-4B0A-B6D2-C0B64DD131C5}" dt="2022-07-11T17:24:19.371" v="488" actId="1035"/>
          <ac:picMkLst>
            <pc:docMk/>
            <pc:sldMk cId="2043156658" sldId="1492"/>
            <ac:picMk id="3074" creationId="{9DD5CF03-C06F-09D7-0865-7A9B02107F1B}"/>
          </ac:picMkLst>
        </pc:picChg>
      </pc:sldChg>
      <pc:sldChg chg="add del">
        <pc:chgData name="Drgona, Jan" userId="8107277a-43fb-42e1-8aa0-684adf187181" providerId="ADAL" clId="{0BF29530-1D23-4B0A-B6D2-C0B64DD131C5}" dt="2022-07-11T17:27:31.773" v="590" actId="47"/>
        <pc:sldMkLst>
          <pc:docMk/>
          <pc:sldMk cId="1610525355" sldId="1493"/>
        </pc:sldMkLst>
      </pc:sldChg>
      <pc:sldChg chg="modSp add mod">
        <pc:chgData name="Drgona, Jan" userId="8107277a-43fb-42e1-8aa0-684adf187181" providerId="ADAL" clId="{0BF29530-1D23-4B0A-B6D2-C0B64DD131C5}" dt="2022-07-11T17:29:16.919" v="658" actId="20577"/>
        <pc:sldMkLst>
          <pc:docMk/>
          <pc:sldMk cId="2215495862" sldId="1493"/>
        </pc:sldMkLst>
        <pc:spChg chg="mod">
          <ac:chgData name="Drgona, Jan" userId="8107277a-43fb-42e1-8aa0-684adf187181" providerId="ADAL" clId="{0BF29530-1D23-4B0A-B6D2-C0B64DD131C5}" dt="2022-07-11T17:28:27.833" v="626" actId="20577"/>
          <ac:spMkLst>
            <pc:docMk/>
            <pc:sldMk cId="2215495862" sldId="1493"/>
            <ac:spMk id="4" creationId="{970B1CD6-2EEF-4914-836D-A273C98130CD}"/>
          </ac:spMkLst>
        </pc:spChg>
        <pc:spChg chg="mod">
          <ac:chgData name="Drgona, Jan" userId="8107277a-43fb-42e1-8aa0-684adf187181" providerId="ADAL" clId="{0BF29530-1D23-4B0A-B6D2-C0B64DD131C5}" dt="2022-07-11T17:28:23.822" v="614" actId="20577"/>
          <ac:spMkLst>
            <pc:docMk/>
            <pc:sldMk cId="2215495862" sldId="1493"/>
            <ac:spMk id="5" creationId="{FAA432C8-B8F2-4F42-9BBD-053AAD1DF7F0}"/>
          </ac:spMkLst>
        </pc:spChg>
        <pc:spChg chg="mod">
          <ac:chgData name="Drgona, Jan" userId="8107277a-43fb-42e1-8aa0-684adf187181" providerId="ADAL" clId="{0BF29530-1D23-4B0A-B6D2-C0B64DD131C5}" dt="2022-07-11T17:28:47.809" v="647" actId="20577"/>
          <ac:spMkLst>
            <pc:docMk/>
            <pc:sldMk cId="2215495862" sldId="1493"/>
            <ac:spMk id="15" creationId="{4E71E406-E756-4592-AA6A-57E25D90587B}"/>
          </ac:spMkLst>
        </pc:spChg>
        <pc:spChg chg="mod">
          <ac:chgData name="Drgona, Jan" userId="8107277a-43fb-42e1-8aa0-684adf187181" providerId="ADAL" clId="{0BF29530-1D23-4B0A-B6D2-C0B64DD131C5}" dt="2022-07-11T17:28:59.430" v="657" actId="20577"/>
          <ac:spMkLst>
            <pc:docMk/>
            <pc:sldMk cId="2215495862" sldId="1493"/>
            <ac:spMk id="16" creationId="{043458B2-0D42-4243-B642-7ADD4DEB12DC}"/>
          </ac:spMkLst>
        </pc:spChg>
        <pc:spChg chg="mod">
          <ac:chgData name="Drgona, Jan" userId="8107277a-43fb-42e1-8aa0-684adf187181" providerId="ADAL" clId="{0BF29530-1D23-4B0A-B6D2-C0B64DD131C5}" dt="2022-07-11T17:29:16.919" v="658" actId="20577"/>
          <ac:spMkLst>
            <pc:docMk/>
            <pc:sldMk cId="2215495862" sldId="1493"/>
            <ac:spMk id="22" creationId="{BBED949E-E385-D0AE-DD77-EEAFBB982B60}"/>
          </ac:spMkLst>
        </pc:spChg>
      </pc:sldChg>
      <pc:sldChg chg="addSp delSp modSp add mod">
        <pc:chgData name="Drgona, Jan" userId="8107277a-43fb-42e1-8aa0-684adf187181" providerId="ADAL" clId="{0BF29530-1D23-4B0A-B6D2-C0B64DD131C5}" dt="2022-07-11T19:21:46.017" v="1676" actId="27636"/>
        <pc:sldMkLst>
          <pc:docMk/>
          <pc:sldMk cId="2881358283" sldId="1494"/>
        </pc:sldMkLst>
        <pc:spChg chg="del mod">
          <ac:chgData name="Drgona, Jan" userId="8107277a-43fb-42e1-8aa0-684adf187181" providerId="ADAL" clId="{0BF29530-1D23-4B0A-B6D2-C0B64DD131C5}" dt="2022-07-11T19:21:08.622" v="1672" actId="478"/>
          <ac:spMkLst>
            <pc:docMk/>
            <pc:sldMk cId="2881358283" sldId="1494"/>
            <ac:spMk id="5" creationId="{F84DBA0F-9DE2-4540-9033-1D75503820D6}"/>
          </ac:spMkLst>
        </pc:spChg>
        <pc:spChg chg="add mod">
          <ac:chgData name="Drgona, Jan" userId="8107277a-43fb-42e1-8aa0-684adf187181" providerId="ADAL" clId="{0BF29530-1D23-4B0A-B6D2-C0B64DD131C5}" dt="2022-07-11T19:21:16.740" v="1673"/>
          <ac:spMkLst>
            <pc:docMk/>
            <pc:sldMk cId="2881358283" sldId="1494"/>
            <ac:spMk id="6" creationId="{B8AB260D-74A8-4554-B6A6-450FB78BF67E}"/>
          </ac:spMkLst>
        </pc:spChg>
        <pc:spChg chg="mod">
          <ac:chgData name="Drgona, Jan" userId="8107277a-43fb-42e1-8aa0-684adf187181" providerId="ADAL" clId="{0BF29530-1D23-4B0A-B6D2-C0B64DD131C5}" dt="2022-07-11T19:21:46.017" v="1676" actId="27636"/>
          <ac:spMkLst>
            <pc:docMk/>
            <pc:sldMk cId="2881358283" sldId="1494"/>
            <ac:spMk id="20" creationId="{480316BE-FCFC-423D-B7EA-944CDF62E4CA}"/>
          </ac:spMkLst>
        </pc:spChg>
      </pc:sldChg>
    </pc:docChg>
  </pc:docChgLst>
  <pc:docChgLst>
    <pc:chgData name="Drgona, Jan" userId="8107277a-43fb-42e1-8aa0-684adf187181" providerId="ADAL" clId="{B3D398F6-78AE-4A0D-9C9F-9D2370E0D928}"/>
    <pc:docChg chg="undo custSel modSld">
      <pc:chgData name="Drgona, Jan" userId="8107277a-43fb-42e1-8aa0-684adf187181" providerId="ADAL" clId="{B3D398F6-78AE-4A0D-9C9F-9D2370E0D928}" dt="2022-07-14T13:24:23.588" v="268"/>
      <pc:docMkLst>
        <pc:docMk/>
      </pc:docMkLst>
      <pc:sldChg chg="modSp mod">
        <pc:chgData name="Drgona, Jan" userId="8107277a-43fb-42e1-8aa0-684adf187181" providerId="ADAL" clId="{B3D398F6-78AE-4A0D-9C9F-9D2370E0D928}" dt="2022-07-14T13:09:44.118" v="146" actId="20577"/>
        <pc:sldMkLst>
          <pc:docMk/>
          <pc:sldMk cId="328018078" sldId="1116"/>
        </pc:sldMkLst>
        <pc:spChg chg="mod">
          <ac:chgData name="Drgona, Jan" userId="8107277a-43fb-42e1-8aa0-684adf187181" providerId="ADAL" clId="{B3D398F6-78AE-4A0D-9C9F-9D2370E0D928}" dt="2022-07-14T13:09:44.118" v="146" actId="20577"/>
          <ac:spMkLst>
            <pc:docMk/>
            <pc:sldMk cId="328018078" sldId="1116"/>
            <ac:spMk id="2" creationId="{7F5FD97D-AD65-A14D-A584-DF7F474A1613}"/>
          </ac:spMkLst>
        </pc:spChg>
      </pc:sldChg>
      <pc:sldChg chg="modSp mod">
        <pc:chgData name="Drgona, Jan" userId="8107277a-43fb-42e1-8aa0-684adf187181" providerId="ADAL" clId="{B3D398F6-78AE-4A0D-9C9F-9D2370E0D928}" dt="2022-07-14T13:10:40.512" v="226" actId="1076"/>
        <pc:sldMkLst>
          <pc:docMk/>
          <pc:sldMk cId="3269200713" sldId="1405"/>
        </pc:sldMkLst>
        <pc:spChg chg="mod">
          <ac:chgData name="Drgona, Jan" userId="8107277a-43fb-42e1-8aa0-684adf187181" providerId="ADAL" clId="{B3D398F6-78AE-4A0D-9C9F-9D2370E0D928}" dt="2022-07-14T13:10:08.483" v="176" actId="20577"/>
          <ac:spMkLst>
            <pc:docMk/>
            <pc:sldMk cId="3269200713" sldId="1405"/>
            <ac:spMk id="3" creationId="{33C17F2E-0071-4873-A9D2-F5E688532455}"/>
          </ac:spMkLst>
        </pc:spChg>
        <pc:spChg chg="mod">
          <ac:chgData name="Drgona, Jan" userId="8107277a-43fb-42e1-8aa0-684adf187181" providerId="ADAL" clId="{B3D398F6-78AE-4A0D-9C9F-9D2370E0D928}" dt="2022-07-14T13:10:27.940" v="203" actId="1076"/>
          <ac:spMkLst>
            <pc:docMk/>
            <pc:sldMk cId="3269200713" sldId="1405"/>
            <ac:spMk id="8" creationId="{DAAF9671-E82C-4F85-9BCF-6CE7B851D40C}"/>
          </ac:spMkLst>
        </pc:spChg>
        <pc:spChg chg="mod">
          <ac:chgData name="Drgona, Jan" userId="8107277a-43fb-42e1-8aa0-684adf187181" providerId="ADAL" clId="{B3D398F6-78AE-4A0D-9C9F-9D2370E0D928}" dt="2022-07-14T13:10:40.512" v="226" actId="1076"/>
          <ac:spMkLst>
            <pc:docMk/>
            <pc:sldMk cId="3269200713" sldId="1405"/>
            <ac:spMk id="11" creationId="{1129D6F4-ECBE-4D63-B6A7-906D2CB1A976}"/>
          </ac:spMkLst>
        </pc:spChg>
      </pc:sldChg>
      <pc:sldChg chg="modSp mod">
        <pc:chgData name="Drgona, Jan" userId="8107277a-43fb-42e1-8aa0-684adf187181" providerId="ADAL" clId="{B3D398F6-78AE-4A0D-9C9F-9D2370E0D928}" dt="2022-07-13T15:14:16.556" v="16" actId="20577"/>
        <pc:sldMkLst>
          <pc:docMk/>
          <pc:sldMk cId="1814475715" sldId="1442"/>
        </pc:sldMkLst>
        <pc:spChg chg="mod">
          <ac:chgData name="Drgona, Jan" userId="8107277a-43fb-42e1-8aa0-684adf187181" providerId="ADAL" clId="{B3D398F6-78AE-4A0D-9C9F-9D2370E0D928}" dt="2022-07-13T15:14:16.556" v="16" actId="20577"/>
          <ac:spMkLst>
            <pc:docMk/>
            <pc:sldMk cId="1814475715" sldId="1442"/>
            <ac:spMk id="2" creationId="{7F5FD97D-AD65-A14D-A584-DF7F474A1613}"/>
          </ac:spMkLst>
        </pc:spChg>
      </pc:sldChg>
      <pc:sldChg chg="modSp mod">
        <pc:chgData name="Drgona, Jan" userId="8107277a-43fb-42e1-8aa0-684adf187181" providerId="ADAL" clId="{B3D398F6-78AE-4A0D-9C9F-9D2370E0D928}" dt="2022-07-13T15:14:24.804" v="17" actId="20577"/>
        <pc:sldMkLst>
          <pc:docMk/>
          <pc:sldMk cId="3588078647" sldId="1443"/>
        </pc:sldMkLst>
        <pc:spChg chg="mod">
          <ac:chgData name="Drgona, Jan" userId="8107277a-43fb-42e1-8aa0-684adf187181" providerId="ADAL" clId="{B3D398F6-78AE-4A0D-9C9F-9D2370E0D928}" dt="2022-07-13T15:14:24.804" v="17" actId="20577"/>
          <ac:spMkLst>
            <pc:docMk/>
            <pc:sldMk cId="3588078647" sldId="1443"/>
            <ac:spMk id="3" creationId="{8CD082AD-8D44-475A-92B1-CB1D1EF77DAE}"/>
          </ac:spMkLst>
        </pc:spChg>
      </pc:sldChg>
      <pc:sldChg chg="modSp mod">
        <pc:chgData name="Drgona, Jan" userId="8107277a-43fb-42e1-8aa0-684adf187181" providerId="ADAL" clId="{B3D398F6-78AE-4A0D-9C9F-9D2370E0D928}" dt="2022-07-14T13:24:17.990" v="267" actId="20577"/>
        <pc:sldMkLst>
          <pc:docMk/>
          <pc:sldMk cId="2043156658" sldId="1492"/>
        </pc:sldMkLst>
        <pc:spChg chg="mod">
          <ac:chgData name="Drgona, Jan" userId="8107277a-43fb-42e1-8aa0-684adf187181" providerId="ADAL" clId="{B3D398F6-78AE-4A0D-9C9F-9D2370E0D928}" dt="2022-07-13T15:01:40.896" v="0"/>
          <ac:spMkLst>
            <pc:docMk/>
            <pc:sldMk cId="2043156658" sldId="1492"/>
            <ac:spMk id="4" creationId="{970B1CD6-2EEF-4914-836D-A273C98130CD}"/>
          </ac:spMkLst>
        </pc:spChg>
        <pc:spChg chg="mod">
          <ac:chgData name="Drgona, Jan" userId="8107277a-43fb-42e1-8aa0-684adf187181" providerId="ADAL" clId="{B3D398F6-78AE-4A0D-9C9F-9D2370E0D928}" dt="2022-07-13T15:01:46.395" v="1"/>
          <ac:spMkLst>
            <pc:docMk/>
            <pc:sldMk cId="2043156658" sldId="1492"/>
            <ac:spMk id="5" creationId="{FAA432C8-B8F2-4F42-9BBD-053AAD1DF7F0}"/>
          </ac:spMkLst>
        </pc:spChg>
        <pc:spChg chg="mod">
          <ac:chgData name="Drgona, Jan" userId="8107277a-43fb-42e1-8aa0-684adf187181" providerId="ADAL" clId="{B3D398F6-78AE-4A0D-9C9F-9D2370E0D928}" dt="2022-07-13T15:01:54.679" v="2"/>
          <ac:spMkLst>
            <pc:docMk/>
            <pc:sldMk cId="2043156658" sldId="1492"/>
            <ac:spMk id="15" creationId="{4E71E406-E756-4592-AA6A-57E25D90587B}"/>
          </ac:spMkLst>
        </pc:spChg>
        <pc:spChg chg="mod">
          <ac:chgData name="Drgona, Jan" userId="8107277a-43fb-42e1-8aa0-684adf187181" providerId="ADAL" clId="{B3D398F6-78AE-4A0D-9C9F-9D2370E0D928}" dt="2022-07-14T13:24:17.990" v="267" actId="20577"/>
          <ac:spMkLst>
            <pc:docMk/>
            <pc:sldMk cId="2043156658" sldId="1492"/>
            <ac:spMk id="22" creationId="{BBED949E-E385-D0AE-DD77-EEAFBB982B60}"/>
          </ac:spMkLst>
        </pc:spChg>
      </pc:sldChg>
      <pc:sldChg chg="modSp mod">
        <pc:chgData name="Drgona, Jan" userId="8107277a-43fb-42e1-8aa0-684adf187181" providerId="ADAL" clId="{B3D398F6-78AE-4A0D-9C9F-9D2370E0D928}" dt="2022-07-14T13:24:23.588" v="268"/>
        <pc:sldMkLst>
          <pc:docMk/>
          <pc:sldMk cId="2215495862" sldId="1493"/>
        </pc:sldMkLst>
        <pc:spChg chg="mod">
          <ac:chgData name="Drgona, Jan" userId="8107277a-43fb-42e1-8aa0-684adf187181" providerId="ADAL" clId="{B3D398F6-78AE-4A0D-9C9F-9D2370E0D928}" dt="2022-07-14T13:24:23.588" v="268"/>
          <ac:spMkLst>
            <pc:docMk/>
            <pc:sldMk cId="2215495862" sldId="1493"/>
            <ac:spMk id="22" creationId="{BBED949E-E385-D0AE-DD77-EEAFBB982B60}"/>
          </ac:spMkLst>
        </pc:spChg>
      </pc:sldChg>
    </pc:docChg>
  </pc:docChgLst>
  <pc:docChgLst>
    <pc:chgData name="Drgona, Jan" userId="8107277a-43fb-42e1-8aa0-684adf187181" providerId="ADAL" clId="{EBC4CF4A-C193-41D5-B9F4-EBBFCCFAC478}"/>
    <pc:docChg chg="addSld modSld sldOrd">
      <pc:chgData name="Drgona, Jan" userId="8107277a-43fb-42e1-8aa0-684adf187181" providerId="ADAL" clId="{EBC4CF4A-C193-41D5-B9F4-EBBFCCFAC478}" dt="2022-12-16T13:44:22.364" v="23"/>
      <pc:docMkLst>
        <pc:docMk/>
      </pc:docMkLst>
      <pc:sldChg chg="add">
        <pc:chgData name="Drgona, Jan" userId="8107277a-43fb-42e1-8aa0-684adf187181" providerId="ADAL" clId="{EBC4CF4A-C193-41D5-B9F4-EBBFCCFAC478}" dt="2022-12-16T13:44:03.316" v="20"/>
        <pc:sldMkLst>
          <pc:docMk/>
          <pc:sldMk cId="4100954950" sldId="900"/>
        </pc:sldMkLst>
      </pc:sldChg>
      <pc:sldChg chg="modSp mod">
        <pc:chgData name="Drgona, Jan" userId="8107277a-43fb-42e1-8aa0-684adf187181" providerId="ADAL" clId="{EBC4CF4A-C193-41D5-B9F4-EBBFCCFAC478}" dt="2022-12-16T13:40:46.264" v="17" actId="20577"/>
        <pc:sldMkLst>
          <pc:docMk/>
          <pc:sldMk cId="1152154647" sldId="1117"/>
        </pc:sldMkLst>
        <pc:spChg chg="mod">
          <ac:chgData name="Drgona, Jan" userId="8107277a-43fb-42e1-8aa0-684adf187181" providerId="ADAL" clId="{EBC4CF4A-C193-41D5-B9F4-EBBFCCFAC478}" dt="2022-12-16T13:40:46.264" v="17" actId="20577"/>
          <ac:spMkLst>
            <pc:docMk/>
            <pc:sldMk cId="1152154647" sldId="1117"/>
            <ac:spMk id="13" creationId="{287B4DED-D644-4A84-BE35-448A62CEC19C}"/>
          </ac:spMkLst>
        </pc:spChg>
      </pc:sldChg>
      <pc:sldChg chg="mod modShow">
        <pc:chgData name="Drgona, Jan" userId="8107277a-43fb-42e1-8aa0-684adf187181" providerId="ADAL" clId="{EBC4CF4A-C193-41D5-B9F4-EBBFCCFAC478}" dt="2022-12-16T13:40:58.512" v="18" actId="729"/>
        <pc:sldMkLst>
          <pc:docMk/>
          <pc:sldMk cId="2998728626" sldId="1166"/>
        </pc:sldMkLst>
      </pc:sldChg>
      <pc:sldChg chg="ord">
        <pc:chgData name="Drgona, Jan" userId="8107277a-43fb-42e1-8aa0-684adf187181" providerId="ADAL" clId="{EBC4CF4A-C193-41D5-B9F4-EBBFCCFAC478}" dt="2022-12-16T13:44:22.364" v="23"/>
        <pc:sldMkLst>
          <pc:docMk/>
          <pc:sldMk cId="190876220" sldId="1397"/>
        </pc:sldMkLst>
      </pc:sldChg>
      <pc:sldChg chg="mod modShow">
        <pc:chgData name="Drgona, Jan" userId="8107277a-43fb-42e1-8aa0-684adf187181" providerId="ADAL" clId="{EBC4CF4A-C193-41D5-B9F4-EBBFCCFAC478}" dt="2022-12-16T13:44:12.035" v="21" actId="729"/>
        <pc:sldMkLst>
          <pc:docMk/>
          <pc:sldMk cId="3398780384" sldId="1483"/>
        </pc:sldMkLst>
      </pc:sldChg>
      <pc:sldChg chg="add">
        <pc:chgData name="Drgona, Jan" userId="8107277a-43fb-42e1-8aa0-684adf187181" providerId="ADAL" clId="{EBC4CF4A-C193-41D5-B9F4-EBBFCCFAC478}" dt="2022-12-16T13:44:03.316" v="20"/>
        <pc:sldMkLst>
          <pc:docMk/>
          <pc:sldMk cId="2483330384" sldId="1504"/>
        </pc:sldMkLst>
      </pc:sldChg>
      <pc:sldChg chg="add">
        <pc:chgData name="Drgona, Jan" userId="8107277a-43fb-42e1-8aa0-684adf187181" providerId="ADAL" clId="{EBC4CF4A-C193-41D5-B9F4-EBBFCCFAC478}" dt="2022-12-16T13:44:03.316" v="20"/>
        <pc:sldMkLst>
          <pc:docMk/>
          <pc:sldMk cId="1420648794" sldId="1505"/>
        </pc:sldMkLst>
      </pc:sldChg>
      <pc:sldChg chg="add">
        <pc:chgData name="Drgona, Jan" userId="8107277a-43fb-42e1-8aa0-684adf187181" providerId="ADAL" clId="{EBC4CF4A-C193-41D5-B9F4-EBBFCCFAC478}" dt="2022-12-16T13:44:03.316" v="20"/>
        <pc:sldMkLst>
          <pc:docMk/>
          <pc:sldMk cId="2083484173" sldId="1506"/>
        </pc:sldMkLst>
      </pc:sldChg>
      <pc:sldChg chg="add">
        <pc:chgData name="Drgona, Jan" userId="8107277a-43fb-42e1-8aa0-684adf187181" providerId="ADAL" clId="{EBC4CF4A-C193-41D5-B9F4-EBBFCCFAC478}" dt="2022-12-16T13:44:03.316" v="20"/>
        <pc:sldMkLst>
          <pc:docMk/>
          <pc:sldMk cId="2561113485" sldId="1507"/>
        </pc:sldMkLst>
      </pc:sldChg>
      <pc:sldChg chg="add">
        <pc:chgData name="Drgona, Jan" userId="8107277a-43fb-42e1-8aa0-684adf187181" providerId="ADAL" clId="{EBC4CF4A-C193-41D5-B9F4-EBBFCCFAC478}" dt="2022-12-16T13:44:03.316" v="20"/>
        <pc:sldMkLst>
          <pc:docMk/>
          <pc:sldMk cId="306344748" sldId="1508"/>
        </pc:sldMkLst>
      </pc:sldChg>
      <pc:sldChg chg="add">
        <pc:chgData name="Drgona, Jan" userId="8107277a-43fb-42e1-8aa0-684adf187181" providerId="ADAL" clId="{EBC4CF4A-C193-41D5-B9F4-EBBFCCFAC478}" dt="2022-12-16T13:44:03.316" v="20"/>
        <pc:sldMkLst>
          <pc:docMk/>
          <pc:sldMk cId="4248592565" sldId="1514"/>
        </pc:sldMkLst>
      </pc:sldChg>
      <pc:sldChg chg="add">
        <pc:chgData name="Drgona, Jan" userId="8107277a-43fb-42e1-8aa0-684adf187181" providerId="ADAL" clId="{EBC4CF4A-C193-41D5-B9F4-EBBFCCFAC478}" dt="2022-12-16T13:44:03.316" v="20"/>
        <pc:sldMkLst>
          <pc:docMk/>
          <pc:sldMk cId="1843911942" sldId="1515"/>
        </pc:sldMkLst>
      </pc:sldChg>
      <pc:sldChg chg="add">
        <pc:chgData name="Drgona, Jan" userId="8107277a-43fb-42e1-8aa0-684adf187181" providerId="ADAL" clId="{EBC4CF4A-C193-41D5-B9F4-EBBFCCFAC478}" dt="2022-12-16T13:41:36.218" v="19"/>
        <pc:sldMkLst>
          <pc:docMk/>
          <pc:sldMk cId="2255674926" sldId="1517"/>
        </pc:sldMkLst>
      </pc:sldChg>
      <pc:sldChg chg="add">
        <pc:chgData name="Drgona, Jan" userId="8107277a-43fb-42e1-8aa0-684adf187181" providerId="ADAL" clId="{EBC4CF4A-C193-41D5-B9F4-EBBFCCFAC478}" dt="2022-12-16T13:44:03.316" v="20"/>
        <pc:sldMkLst>
          <pc:docMk/>
          <pc:sldMk cId="3592475588" sldId="1518"/>
        </pc:sldMkLst>
      </pc:sldChg>
    </pc:docChg>
  </pc:docChgLst>
  <pc:docChgLst>
    <pc:chgData name="Drgona, Jan" userId="8107277a-43fb-42e1-8aa0-684adf187181" providerId="ADAL" clId="{9E0180CB-A55B-4ED1-8A6E-C60F88618475}"/>
    <pc:docChg chg="undo custSel addSld delSld modSld sldOrd modSection">
      <pc:chgData name="Drgona, Jan" userId="8107277a-43fb-42e1-8aa0-684adf187181" providerId="ADAL" clId="{9E0180CB-A55B-4ED1-8A6E-C60F88618475}" dt="2022-10-07T15:42:56.350" v="765" actId="1076"/>
      <pc:docMkLst>
        <pc:docMk/>
      </pc:docMkLst>
      <pc:sldChg chg="modSp mod">
        <pc:chgData name="Drgona, Jan" userId="8107277a-43fb-42e1-8aa0-684adf187181" providerId="ADAL" clId="{9E0180CB-A55B-4ED1-8A6E-C60F88618475}" dt="2022-10-07T14:46:08.922" v="579" actId="14100"/>
        <pc:sldMkLst>
          <pc:docMk/>
          <pc:sldMk cId="1249871854" sldId="854"/>
        </pc:sldMkLst>
        <pc:picChg chg="mod">
          <ac:chgData name="Drgona, Jan" userId="8107277a-43fb-42e1-8aa0-684adf187181" providerId="ADAL" clId="{9E0180CB-A55B-4ED1-8A6E-C60F88618475}" dt="2022-10-07T14:46:08.922" v="579" actId="14100"/>
          <ac:picMkLst>
            <pc:docMk/>
            <pc:sldMk cId="1249871854" sldId="854"/>
            <ac:picMk id="6" creationId="{7986E3C8-3981-4646-B4A1-7A6CC66DD64C}"/>
          </ac:picMkLst>
        </pc:picChg>
      </pc:sldChg>
      <pc:sldChg chg="modSp mod">
        <pc:chgData name="Drgona, Jan" userId="8107277a-43fb-42e1-8aa0-684adf187181" providerId="ADAL" clId="{9E0180CB-A55B-4ED1-8A6E-C60F88618475}" dt="2022-10-07T15:42:56.350" v="765" actId="1076"/>
        <pc:sldMkLst>
          <pc:docMk/>
          <pc:sldMk cId="1152154647" sldId="1117"/>
        </pc:sldMkLst>
        <pc:spChg chg="mod">
          <ac:chgData name="Drgona, Jan" userId="8107277a-43fb-42e1-8aa0-684adf187181" providerId="ADAL" clId="{9E0180CB-A55B-4ED1-8A6E-C60F88618475}" dt="2022-10-07T02:09:00.215" v="8" actId="20577"/>
          <ac:spMkLst>
            <pc:docMk/>
            <pc:sldMk cId="1152154647" sldId="1117"/>
            <ac:spMk id="2" creationId="{8BDFD0D9-1CAC-4FBD-8120-CBD5A07EB995}"/>
          </ac:spMkLst>
        </pc:spChg>
        <pc:spChg chg="mod">
          <ac:chgData name="Drgona, Jan" userId="8107277a-43fb-42e1-8aa0-684adf187181" providerId="ADAL" clId="{9E0180CB-A55B-4ED1-8A6E-C60F88618475}" dt="2022-10-07T15:42:53.773" v="764" actId="1076"/>
          <ac:spMkLst>
            <pc:docMk/>
            <pc:sldMk cId="1152154647" sldId="1117"/>
            <ac:spMk id="6" creationId="{B8696A4F-5314-46CD-B205-CC2D44570D66}"/>
          </ac:spMkLst>
        </pc:spChg>
        <pc:spChg chg="mod">
          <ac:chgData name="Drgona, Jan" userId="8107277a-43fb-42e1-8aa0-684adf187181" providerId="ADAL" clId="{9E0180CB-A55B-4ED1-8A6E-C60F88618475}" dt="2022-10-07T15:42:56.350" v="765" actId="1076"/>
          <ac:spMkLst>
            <pc:docMk/>
            <pc:sldMk cId="1152154647" sldId="1117"/>
            <ac:spMk id="9" creationId="{4EEB77A5-9700-44F3-8BDA-933A0A9BA3FE}"/>
          </ac:spMkLst>
        </pc:spChg>
        <pc:spChg chg="mod">
          <ac:chgData name="Drgona, Jan" userId="8107277a-43fb-42e1-8aa0-684adf187181" providerId="ADAL" clId="{9E0180CB-A55B-4ED1-8A6E-C60F88618475}" dt="2022-10-07T15:42:47.303" v="762" actId="1076"/>
          <ac:spMkLst>
            <pc:docMk/>
            <pc:sldMk cId="1152154647" sldId="1117"/>
            <ac:spMk id="13" creationId="{287B4DED-D644-4A84-BE35-448A62CEC19C}"/>
          </ac:spMkLst>
        </pc:spChg>
      </pc:sldChg>
      <pc:sldChg chg="del">
        <pc:chgData name="Drgona, Jan" userId="8107277a-43fb-42e1-8aa0-684adf187181" providerId="ADAL" clId="{9E0180CB-A55B-4ED1-8A6E-C60F88618475}" dt="2022-10-07T15:41:35.899" v="749" actId="47"/>
        <pc:sldMkLst>
          <pc:docMk/>
          <pc:sldMk cId="3922190018" sldId="1157"/>
        </pc:sldMkLst>
      </pc:sldChg>
      <pc:sldChg chg="modSp mod">
        <pc:chgData name="Drgona, Jan" userId="8107277a-43fb-42e1-8aa0-684adf187181" providerId="ADAL" clId="{9E0180CB-A55B-4ED1-8A6E-C60F88618475}" dt="2022-10-07T14:46:37.184" v="583" actId="732"/>
        <pc:sldMkLst>
          <pc:docMk/>
          <pc:sldMk cId="3495114236" sldId="1358"/>
        </pc:sldMkLst>
        <pc:picChg chg="mod modCrop">
          <ac:chgData name="Drgona, Jan" userId="8107277a-43fb-42e1-8aa0-684adf187181" providerId="ADAL" clId="{9E0180CB-A55B-4ED1-8A6E-C60F88618475}" dt="2022-10-07T14:46:37.184" v="583" actId="732"/>
          <ac:picMkLst>
            <pc:docMk/>
            <pc:sldMk cId="3495114236" sldId="1358"/>
            <ac:picMk id="6" creationId="{56F7C28E-D4B7-4902-92A9-C892CA01673E}"/>
          </ac:picMkLst>
        </pc:picChg>
      </pc:sldChg>
      <pc:sldChg chg="modSp mod">
        <pc:chgData name="Drgona, Jan" userId="8107277a-43fb-42e1-8aa0-684adf187181" providerId="ADAL" clId="{9E0180CB-A55B-4ED1-8A6E-C60F88618475}" dt="2022-10-07T02:13:01.552" v="196"/>
        <pc:sldMkLst>
          <pc:docMk/>
          <pc:sldMk cId="4206595840" sldId="1406"/>
        </pc:sldMkLst>
        <pc:spChg chg="mod">
          <ac:chgData name="Drgona, Jan" userId="8107277a-43fb-42e1-8aa0-684adf187181" providerId="ADAL" clId="{9E0180CB-A55B-4ED1-8A6E-C60F88618475}" dt="2022-10-07T02:13:01.552" v="196"/>
          <ac:spMkLst>
            <pc:docMk/>
            <pc:sldMk cId="4206595840" sldId="1406"/>
            <ac:spMk id="2" creationId="{7F5FD97D-AD65-A14D-A584-DF7F474A1613}"/>
          </ac:spMkLst>
        </pc:spChg>
      </pc:sldChg>
      <pc:sldChg chg="modSp mod ord">
        <pc:chgData name="Drgona, Jan" userId="8107277a-43fb-42e1-8aa0-684adf187181" providerId="ADAL" clId="{9E0180CB-A55B-4ED1-8A6E-C60F88618475}" dt="2022-10-07T15:42:17.816" v="754" actId="108"/>
        <pc:sldMkLst>
          <pc:docMk/>
          <pc:sldMk cId="3773397961" sldId="1418"/>
        </pc:sldMkLst>
        <pc:spChg chg="mod">
          <ac:chgData name="Drgona, Jan" userId="8107277a-43fb-42e1-8aa0-684adf187181" providerId="ADAL" clId="{9E0180CB-A55B-4ED1-8A6E-C60F88618475}" dt="2022-10-07T15:42:17.816" v="754" actId="108"/>
          <ac:spMkLst>
            <pc:docMk/>
            <pc:sldMk cId="3773397961" sldId="1418"/>
            <ac:spMk id="19" creationId="{EC1AC20F-ACA2-4D34-AF23-26B0B676A76E}"/>
          </ac:spMkLst>
        </pc:spChg>
        <pc:picChg chg="mod">
          <ac:chgData name="Drgona, Jan" userId="8107277a-43fb-42e1-8aa0-684adf187181" providerId="ADAL" clId="{9E0180CB-A55B-4ED1-8A6E-C60F88618475}" dt="2022-10-07T15:04:58.425" v="618" actId="14100"/>
          <ac:picMkLst>
            <pc:docMk/>
            <pc:sldMk cId="3773397961" sldId="1418"/>
            <ac:picMk id="9" creationId="{A6F0FC4E-60C0-45D0-9F4B-DC62D0569DBC}"/>
          </ac:picMkLst>
        </pc:picChg>
      </pc:sldChg>
      <pc:sldChg chg="modSp mod">
        <pc:chgData name="Drgona, Jan" userId="8107277a-43fb-42e1-8aa0-684adf187181" providerId="ADAL" clId="{9E0180CB-A55B-4ED1-8A6E-C60F88618475}" dt="2022-10-07T02:13:03.588" v="197"/>
        <pc:sldMkLst>
          <pc:docMk/>
          <pc:sldMk cId="1027847982" sldId="1427"/>
        </pc:sldMkLst>
        <pc:spChg chg="mod">
          <ac:chgData name="Drgona, Jan" userId="8107277a-43fb-42e1-8aa0-684adf187181" providerId="ADAL" clId="{9E0180CB-A55B-4ED1-8A6E-C60F88618475}" dt="2022-10-07T02:13:03.588" v="197"/>
          <ac:spMkLst>
            <pc:docMk/>
            <pc:sldMk cId="1027847982" sldId="1427"/>
            <ac:spMk id="2" creationId="{7F5FD97D-AD65-A14D-A584-DF7F474A1613}"/>
          </ac:spMkLst>
        </pc:spChg>
      </pc:sldChg>
      <pc:sldChg chg="modSp mod">
        <pc:chgData name="Drgona, Jan" userId="8107277a-43fb-42e1-8aa0-684adf187181" providerId="ADAL" clId="{9E0180CB-A55B-4ED1-8A6E-C60F88618475}" dt="2022-10-07T02:12:57.094" v="195" actId="20577"/>
        <pc:sldMkLst>
          <pc:docMk/>
          <pc:sldMk cId="4106608496" sldId="1428"/>
        </pc:sldMkLst>
        <pc:spChg chg="mod">
          <ac:chgData name="Drgona, Jan" userId="8107277a-43fb-42e1-8aa0-684adf187181" providerId="ADAL" clId="{9E0180CB-A55B-4ED1-8A6E-C60F88618475}" dt="2022-10-07T02:12:57.094" v="195" actId="20577"/>
          <ac:spMkLst>
            <pc:docMk/>
            <pc:sldMk cId="4106608496" sldId="1428"/>
            <ac:spMk id="2" creationId="{7F5FD97D-AD65-A14D-A584-DF7F474A1613}"/>
          </ac:spMkLst>
        </pc:spChg>
      </pc:sldChg>
      <pc:sldChg chg="del">
        <pc:chgData name="Drgona, Jan" userId="8107277a-43fb-42e1-8aa0-684adf187181" providerId="ADAL" clId="{9E0180CB-A55B-4ED1-8A6E-C60F88618475}" dt="2022-10-07T15:41:34.814" v="748" actId="47"/>
        <pc:sldMkLst>
          <pc:docMk/>
          <pc:sldMk cId="17092185" sldId="1490"/>
        </pc:sldMkLst>
      </pc:sldChg>
      <pc:sldChg chg="modSp mod">
        <pc:chgData name="Drgona, Jan" userId="8107277a-43fb-42e1-8aa0-684adf187181" providerId="ADAL" clId="{9E0180CB-A55B-4ED1-8A6E-C60F88618475}" dt="2022-10-07T14:35:37.729" v="553" actId="20577"/>
        <pc:sldMkLst>
          <pc:docMk/>
          <pc:sldMk cId="2215495862" sldId="1493"/>
        </pc:sldMkLst>
        <pc:spChg chg="mod">
          <ac:chgData name="Drgona, Jan" userId="8107277a-43fb-42e1-8aa0-684adf187181" providerId="ADAL" clId="{9E0180CB-A55B-4ED1-8A6E-C60F88618475}" dt="2022-10-07T14:35:37.729" v="553" actId="20577"/>
          <ac:spMkLst>
            <pc:docMk/>
            <pc:sldMk cId="2215495862" sldId="1493"/>
            <ac:spMk id="19" creationId="{772D115E-E912-45C7-8994-C7EBA29197E5}"/>
          </ac:spMkLst>
        </pc:spChg>
      </pc:sldChg>
      <pc:sldChg chg="modSp new mod">
        <pc:chgData name="Drgona, Jan" userId="8107277a-43fb-42e1-8aa0-684adf187181" providerId="ADAL" clId="{9E0180CB-A55B-4ED1-8A6E-C60F88618475}" dt="2022-10-07T14:38:50.250" v="577" actId="1076"/>
        <pc:sldMkLst>
          <pc:docMk/>
          <pc:sldMk cId="302003084" sldId="1495"/>
        </pc:sldMkLst>
        <pc:spChg chg="mod">
          <ac:chgData name="Drgona, Jan" userId="8107277a-43fb-42e1-8aa0-684adf187181" providerId="ADAL" clId="{9E0180CB-A55B-4ED1-8A6E-C60F88618475}" dt="2022-10-07T02:10:39.780" v="67" actId="20577"/>
          <ac:spMkLst>
            <pc:docMk/>
            <pc:sldMk cId="302003084" sldId="1495"/>
            <ac:spMk id="3" creationId="{99B10785-BD49-4DC7-9141-6CCB6345B596}"/>
          </ac:spMkLst>
        </pc:spChg>
        <pc:spChg chg="mod">
          <ac:chgData name="Drgona, Jan" userId="8107277a-43fb-42e1-8aa0-684adf187181" providerId="ADAL" clId="{9E0180CB-A55B-4ED1-8A6E-C60F88618475}" dt="2022-10-07T14:38:50.250" v="577" actId="1076"/>
          <ac:spMkLst>
            <pc:docMk/>
            <pc:sldMk cId="302003084" sldId="1495"/>
            <ac:spMk id="4" creationId="{85266BD4-FB5D-4427-A025-1739ADE6457E}"/>
          </ac:spMkLst>
        </pc:spChg>
      </pc:sldChg>
      <pc:sldChg chg="new del">
        <pc:chgData name="Drgona, Jan" userId="8107277a-43fb-42e1-8aa0-684adf187181" providerId="ADAL" clId="{9E0180CB-A55B-4ED1-8A6E-C60F88618475}" dt="2022-10-07T14:49:04.034" v="585" actId="47"/>
        <pc:sldMkLst>
          <pc:docMk/>
          <pc:sldMk cId="1903811655" sldId="1496"/>
        </pc:sldMkLst>
      </pc:sldChg>
      <pc:sldChg chg="addSp modSp add mod ord">
        <pc:chgData name="Drgona, Jan" userId="8107277a-43fb-42e1-8aa0-684adf187181" providerId="ADAL" clId="{9E0180CB-A55B-4ED1-8A6E-C60F88618475}" dt="2022-10-07T14:49:30.409" v="595" actId="1076"/>
        <pc:sldMkLst>
          <pc:docMk/>
          <pc:sldMk cId="2342927058" sldId="1496"/>
        </pc:sldMkLst>
        <pc:picChg chg="add mod">
          <ac:chgData name="Drgona, Jan" userId="8107277a-43fb-42e1-8aa0-684adf187181" providerId="ADAL" clId="{9E0180CB-A55B-4ED1-8A6E-C60F88618475}" dt="2022-10-07T14:49:30.409" v="595" actId="1076"/>
          <ac:picMkLst>
            <pc:docMk/>
            <pc:sldMk cId="2342927058" sldId="1496"/>
            <ac:picMk id="7" creationId="{0D95B182-C110-4553-8774-E8557EE40232}"/>
          </ac:picMkLst>
        </pc:picChg>
      </pc:sldChg>
      <pc:sldChg chg="addSp delSp modSp add mod">
        <pc:chgData name="Drgona, Jan" userId="8107277a-43fb-42e1-8aa0-684adf187181" providerId="ADAL" clId="{9E0180CB-A55B-4ED1-8A6E-C60F88618475}" dt="2022-10-07T15:34:28.976" v="747" actId="14100"/>
        <pc:sldMkLst>
          <pc:docMk/>
          <pc:sldMk cId="3384362676" sldId="1497"/>
        </pc:sldMkLst>
        <pc:spChg chg="mod">
          <ac:chgData name="Drgona, Jan" userId="8107277a-43fb-42e1-8aa0-684adf187181" providerId="ADAL" clId="{9E0180CB-A55B-4ED1-8A6E-C60F88618475}" dt="2022-10-07T15:34:28.976" v="747" actId="14100"/>
          <ac:spMkLst>
            <pc:docMk/>
            <pc:sldMk cId="3384362676" sldId="1497"/>
            <ac:spMk id="3" creationId="{82900DBC-2E1F-46F6-8879-C780EF5D11E0}"/>
          </ac:spMkLst>
        </pc:spChg>
        <pc:spChg chg="mod">
          <ac:chgData name="Drgona, Jan" userId="8107277a-43fb-42e1-8aa0-684adf187181" providerId="ADAL" clId="{9E0180CB-A55B-4ED1-8A6E-C60F88618475}" dt="2022-10-07T15:13:40.109" v="708" actId="1076"/>
          <ac:spMkLst>
            <pc:docMk/>
            <pc:sldMk cId="3384362676" sldId="1497"/>
            <ac:spMk id="19" creationId="{EC1AC20F-ACA2-4D34-AF23-26B0B676A76E}"/>
          </ac:spMkLst>
        </pc:spChg>
        <pc:graphicFrameChg chg="add del mod">
          <ac:chgData name="Drgona, Jan" userId="8107277a-43fb-42e1-8aa0-684adf187181" providerId="ADAL" clId="{9E0180CB-A55B-4ED1-8A6E-C60F88618475}" dt="2022-10-07T15:12:30.907" v="695"/>
          <ac:graphicFrameMkLst>
            <pc:docMk/>
            <pc:sldMk cId="3384362676" sldId="1497"/>
            <ac:graphicFrameMk id="13" creationId="{83692181-90D0-4A4D-A73C-CCD9E2B2D974}"/>
          </ac:graphicFrameMkLst>
        </pc:graphicFrameChg>
        <pc:picChg chg="add mod">
          <ac:chgData name="Drgona, Jan" userId="8107277a-43fb-42e1-8aa0-684adf187181" providerId="ADAL" clId="{9E0180CB-A55B-4ED1-8A6E-C60F88618475}" dt="2022-10-07T15:06:57.098" v="653" actId="14100"/>
          <ac:picMkLst>
            <pc:docMk/>
            <pc:sldMk cId="3384362676" sldId="1497"/>
            <ac:picMk id="5" creationId="{40481982-52CF-4B18-9DC5-ED4FB9C2010A}"/>
          </ac:picMkLst>
        </pc:picChg>
        <pc:picChg chg="add mod">
          <ac:chgData name="Drgona, Jan" userId="8107277a-43fb-42e1-8aa0-684adf187181" providerId="ADAL" clId="{9E0180CB-A55B-4ED1-8A6E-C60F88618475}" dt="2022-10-07T15:10:26.994" v="676" actId="1036"/>
          <ac:picMkLst>
            <pc:docMk/>
            <pc:sldMk cId="3384362676" sldId="1497"/>
            <ac:picMk id="7" creationId="{E9452575-CFA7-48A0-B62D-82009F99B6B7}"/>
          </ac:picMkLst>
        </pc:picChg>
        <pc:picChg chg="del">
          <ac:chgData name="Drgona, Jan" userId="8107277a-43fb-42e1-8aa0-684adf187181" providerId="ADAL" clId="{9E0180CB-A55B-4ED1-8A6E-C60F88618475}" dt="2022-10-07T15:04:06.362" v="603" actId="478"/>
          <ac:picMkLst>
            <pc:docMk/>
            <pc:sldMk cId="3384362676" sldId="1497"/>
            <ac:picMk id="9" creationId="{A6F0FC4E-60C0-45D0-9F4B-DC62D0569DBC}"/>
          </ac:picMkLst>
        </pc:picChg>
        <pc:picChg chg="add mod">
          <ac:chgData name="Drgona, Jan" userId="8107277a-43fb-42e1-8aa0-684adf187181" providerId="ADAL" clId="{9E0180CB-A55B-4ED1-8A6E-C60F88618475}" dt="2022-10-07T15:14:10.947" v="709" actId="14100"/>
          <ac:picMkLst>
            <pc:docMk/>
            <pc:sldMk cId="3384362676" sldId="1497"/>
            <ac:picMk id="10" creationId="{BF893749-3D87-41E9-9843-A6F9E3131A5C}"/>
          </ac:picMkLst>
        </pc:picChg>
        <pc:picChg chg="add mod">
          <ac:chgData name="Drgona, Jan" userId="8107277a-43fb-42e1-8aa0-684adf187181" providerId="ADAL" clId="{9E0180CB-A55B-4ED1-8A6E-C60F88618475}" dt="2022-10-07T15:14:13.845" v="710" actId="14100"/>
          <ac:picMkLst>
            <pc:docMk/>
            <pc:sldMk cId="3384362676" sldId="1497"/>
            <ac:picMk id="12" creationId="{A8F15535-F626-4C67-8D9F-BFCC729F5172}"/>
          </ac:picMkLst>
        </pc:picChg>
        <pc:picChg chg="del">
          <ac:chgData name="Drgona, Jan" userId="8107277a-43fb-42e1-8aa0-684adf187181" providerId="ADAL" clId="{9E0180CB-A55B-4ED1-8A6E-C60F88618475}" dt="2022-10-07T15:05:49.193" v="651" actId="478"/>
          <ac:picMkLst>
            <pc:docMk/>
            <pc:sldMk cId="3384362676" sldId="1497"/>
            <ac:picMk id="17" creationId="{29D8F59F-41AB-4AF9-9D24-EAE4B3E494A4}"/>
          </ac:picMkLst>
        </pc:picChg>
        <pc:picChg chg="del">
          <ac:chgData name="Drgona, Jan" userId="8107277a-43fb-42e1-8aa0-684adf187181" providerId="ADAL" clId="{9E0180CB-A55B-4ED1-8A6E-C60F88618475}" dt="2022-10-07T15:05:48.441" v="650" actId="478"/>
          <ac:picMkLst>
            <pc:docMk/>
            <pc:sldMk cId="3384362676" sldId="1497"/>
            <ac:picMk id="18" creationId="{C2F3BA52-FBEB-4556-83A1-A36D72EC51F1}"/>
          </ac:picMkLst>
        </pc:picChg>
      </pc:sldChg>
    </pc:docChg>
  </pc:docChgLst>
  <pc:docChgLst>
    <pc:chgData name="Drgona, Jan" userId="8107277a-43fb-42e1-8aa0-684adf187181" providerId="ADAL" clId="{EF736F0D-5CE5-4971-B41D-11447DE15A59}"/>
    <pc:docChg chg="undo custSel addSld delSld modSld sldOrd modSection">
      <pc:chgData name="Drgona, Jan" userId="8107277a-43fb-42e1-8aa0-684adf187181" providerId="ADAL" clId="{EF736F0D-5CE5-4971-B41D-11447DE15A59}" dt="2022-10-20T04:26:01.851" v="435" actId="20577"/>
      <pc:docMkLst>
        <pc:docMk/>
      </pc:docMkLst>
      <pc:sldChg chg="modSp mod">
        <pc:chgData name="Drgona, Jan" userId="8107277a-43fb-42e1-8aa0-684adf187181" providerId="ADAL" clId="{EF736F0D-5CE5-4971-B41D-11447DE15A59}" dt="2022-10-20T04:25:11.132" v="411" actId="6549"/>
        <pc:sldMkLst>
          <pc:docMk/>
          <pc:sldMk cId="1244961172" sldId="273"/>
        </pc:sldMkLst>
        <pc:spChg chg="mod">
          <ac:chgData name="Drgona, Jan" userId="8107277a-43fb-42e1-8aa0-684adf187181" providerId="ADAL" clId="{EF736F0D-5CE5-4971-B41D-11447DE15A59}" dt="2022-10-20T04:25:11.132" v="411" actId="6549"/>
          <ac:spMkLst>
            <pc:docMk/>
            <pc:sldMk cId="1244961172" sldId="273"/>
            <ac:spMk id="3" creationId="{6D50AF6E-CF6A-429E-A4B2-32D2D767B73B}"/>
          </ac:spMkLst>
        </pc:spChg>
      </pc:sldChg>
      <pc:sldChg chg="modSp mod">
        <pc:chgData name="Drgona, Jan" userId="8107277a-43fb-42e1-8aa0-684adf187181" providerId="ADAL" clId="{EF736F0D-5CE5-4971-B41D-11447DE15A59}" dt="2022-10-20T04:03:59.159" v="45" actId="1076"/>
        <pc:sldMkLst>
          <pc:docMk/>
          <pc:sldMk cId="1152154647" sldId="1117"/>
        </pc:sldMkLst>
        <pc:spChg chg="mod">
          <ac:chgData name="Drgona, Jan" userId="8107277a-43fb-42e1-8aa0-684adf187181" providerId="ADAL" clId="{EF736F0D-5CE5-4971-B41D-11447DE15A59}" dt="2022-10-20T04:03:56.341" v="44" actId="1076"/>
          <ac:spMkLst>
            <pc:docMk/>
            <pc:sldMk cId="1152154647" sldId="1117"/>
            <ac:spMk id="2" creationId="{8BDFD0D9-1CAC-4FBD-8120-CBD5A07EB995}"/>
          </ac:spMkLst>
        </pc:spChg>
        <pc:spChg chg="mod">
          <ac:chgData name="Drgona, Jan" userId="8107277a-43fb-42e1-8aa0-684adf187181" providerId="ADAL" clId="{EF736F0D-5CE5-4971-B41D-11447DE15A59}" dt="2022-10-20T04:03:59.159" v="45" actId="1076"/>
          <ac:spMkLst>
            <pc:docMk/>
            <pc:sldMk cId="1152154647" sldId="1117"/>
            <ac:spMk id="13" creationId="{287B4DED-D644-4A84-BE35-448A62CEC19C}"/>
          </ac:spMkLst>
        </pc:spChg>
      </pc:sldChg>
      <pc:sldChg chg="addSp delSp modSp add mod">
        <pc:chgData name="Drgona, Jan" userId="8107277a-43fb-42e1-8aa0-684adf187181" providerId="ADAL" clId="{EF736F0D-5CE5-4971-B41D-11447DE15A59}" dt="2022-10-20T04:13:54.855" v="182" actId="20577"/>
        <pc:sldMkLst>
          <pc:docMk/>
          <pc:sldMk cId="1309659687" sldId="1139"/>
        </pc:sldMkLst>
        <pc:spChg chg="mod">
          <ac:chgData name="Drgona, Jan" userId="8107277a-43fb-42e1-8aa0-684adf187181" providerId="ADAL" clId="{EF736F0D-5CE5-4971-B41D-11447DE15A59}" dt="2022-10-20T04:13:54.855" v="182" actId="20577"/>
          <ac:spMkLst>
            <pc:docMk/>
            <pc:sldMk cId="1309659687" sldId="1139"/>
            <ac:spMk id="2" creationId="{7F5FD97D-AD65-A14D-A584-DF7F474A1613}"/>
          </ac:spMkLst>
        </pc:spChg>
        <pc:spChg chg="mod">
          <ac:chgData name="Drgona, Jan" userId="8107277a-43fb-42e1-8aa0-684adf187181" providerId="ADAL" clId="{EF736F0D-5CE5-4971-B41D-11447DE15A59}" dt="2022-10-20T04:07:17.565" v="78" actId="20577"/>
          <ac:spMkLst>
            <pc:docMk/>
            <pc:sldMk cId="1309659687" sldId="1139"/>
            <ac:spMk id="3" creationId="{68221D21-39D1-BC4F-8470-AE67D8B4F0C9}"/>
          </ac:spMkLst>
        </pc:spChg>
        <pc:spChg chg="add mod">
          <ac:chgData name="Drgona, Jan" userId="8107277a-43fb-42e1-8aa0-684adf187181" providerId="ADAL" clId="{EF736F0D-5CE5-4971-B41D-11447DE15A59}" dt="2022-10-20T04:11:23.557" v="118" actId="1076"/>
          <ac:spMkLst>
            <pc:docMk/>
            <pc:sldMk cId="1309659687" sldId="1139"/>
            <ac:spMk id="20" creationId="{0595A4ED-E08D-4506-BF0F-90AB9DF2750F}"/>
          </ac:spMkLst>
        </pc:spChg>
        <pc:spChg chg="del">
          <ac:chgData name="Drgona, Jan" userId="8107277a-43fb-42e1-8aa0-684adf187181" providerId="ADAL" clId="{EF736F0D-5CE5-4971-B41D-11447DE15A59}" dt="2022-10-20T04:06:33.318" v="53" actId="478"/>
          <ac:spMkLst>
            <pc:docMk/>
            <pc:sldMk cId="1309659687" sldId="1139"/>
            <ac:spMk id="22" creationId="{5434041C-82F2-3944-805F-479EC0A83494}"/>
          </ac:spMkLst>
        </pc:spChg>
        <pc:grpChg chg="mod">
          <ac:chgData name="Drgona, Jan" userId="8107277a-43fb-42e1-8aa0-684adf187181" providerId="ADAL" clId="{EF736F0D-5CE5-4971-B41D-11447DE15A59}" dt="2022-10-20T04:11:27.888" v="119" actId="1076"/>
          <ac:grpSpMkLst>
            <pc:docMk/>
            <pc:sldMk cId="1309659687" sldId="1139"/>
            <ac:grpSpMk id="8" creationId="{02A24008-7D5F-2748-9365-7077A3876400}"/>
          </ac:grpSpMkLst>
        </pc:grpChg>
        <pc:grpChg chg="mod">
          <ac:chgData name="Drgona, Jan" userId="8107277a-43fb-42e1-8aa0-684adf187181" providerId="ADAL" clId="{EF736F0D-5CE5-4971-B41D-11447DE15A59}" dt="2022-10-20T04:11:27.888" v="119" actId="1076"/>
          <ac:grpSpMkLst>
            <pc:docMk/>
            <pc:sldMk cId="1309659687" sldId="1139"/>
            <ac:grpSpMk id="15" creationId="{37201A40-8CE5-A343-AFAD-3A039413CB63}"/>
          </ac:grpSpMkLst>
        </pc:grpChg>
        <pc:grpChg chg="mod">
          <ac:chgData name="Drgona, Jan" userId="8107277a-43fb-42e1-8aa0-684adf187181" providerId="ADAL" clId="{EF736F0D-5CE5-4971-B41D-11447DE15A59}" dt="2022-10-20T04:11:27.888" v="119" actId="1076"/>
          <ac:grpSpMkLst>
            <pc:docMk/>
            <pc:sldMk cId="1309659687" sldId="1139"/>
            <ac:grpSpMk id="19" creationId="{BFAF6ED4-E10D-E046-90D6-B4B6FF2426E6}"/>
          </ac:grpSpMkLst>
        </pc:grpChg>
      </pc:sldChg>
      <pc:sldChg chg="mod ord modShow">
        <pc:chgData name="Drgona, Jan" userId="8107277a-43fb-42e1-8aa0-684adf187181" providerId="ADAL" clId="{EF736F0D-5CE5-4971-B41D-11447DE15A59}" dt="2022-10-20T04:11:56.308" v="121" actId="729"/>
        <pc:sldMkLst>
          <pc:docMk/>
          <pc:sldMk cId="2998728626" sldId="1166"/>
        </pc:sldMkLst>
      </pc:sldChg>
      <pc:sldChg chg="modSp mod">
        <pc:chgData name="Drgona, Jan" userId="8107277a-43fb-42e1-8aa0-684adf187181" providerId="ADAL" clId="{EF736F0D-5CE5-4971-B41D-11447DE15A59}" dt="2022-10-20T04:26:01.851" v="435" actId="20577"/>
        <pc:sldMkLst>
          <pc:docMk/>
          <pc:sldMk cId="2342927058" sldId="1496"/>
        </pc:sldMkLst>
        <pc:spChg chg="mod">
          <ac:chgData name="Drgona, Jan" userId="8107277a-43fb-42e1-8aa0-684adf187181" providerId="ADAL" clId="{EF736F0D-5CE5-4971-B41D-11447DE15A59}" dt="2022-10-20T04:26:01.851" v="435" actId="20577"/>
          <ac:spMkLst>
            <pc:docMk/>
            <pc:sldMk cId="2342927058" sldId="1496"/>
            <ac:spMk id="3" creationId="{E553E97F-DF37-2E4B-8769-9B569B597991}"/>
          </ac:spMkLst>
        </pc:spChg>
      </pc:sldChg>
      <pc:sldChg chg="addSp delSp modSp add mod">
        <pc:chgData name="Drgona, Jan" userId="8107277a-43fb-42e1-8aa0-684adf187181" providerId="ADAL" clId="{EF736F0D-5CE5-4971-B41D-11447DE15A59}" dt="2022-10-20T04:19:21.934" v="409" actId="20577"/>
        <pc:sldMkLst>
          <pc:docMk/>
          <pc:sldMk cId="3165259775" sldId="1498"/>
        </pc:sldMkLst>
        <pc:spChg chg="mod">
          <ac:chgData name="Drgona, Jan" userId="8107277a-43fb-42e1-8aa0-684adf187181" providerId="ADAL" clId="{EF736F0D-5CE5-4971-B41D-11447DE15A59}" dt="2022-10-20T04:14:24.055" v="242" actId="20577"/>
          <ac:spMkLst>
            <pc:docMk/>
            <pc:sldMk cId="3165259775" sldId="1498"/>
            <ac:spMk id="2" creationId="{7F5FD97D-AD65-A14D-A584-DF7F474A1613}"/>
          </ac:spMkLst>
        </pc:spChg>
        <pc:spChg chg="del">
          <ac:chgData name="Drgona, Jan" userId="8107277a-43fb-42e1-8aa0-684adf187181" providerId="ADAL" clId="{EF736F0D-5CE5-4971-B41D-11447DE15A59}" dt="2022-10-20T04:12:02.572" v="123" actId="478"/>
          <ac:spMkLst>
            <pc:docMk/>
            <pc:sldMk cId="3165259775" sldId="1498"/>
            <ac:spMk id="3" creationId="{68221D21-39D1-BC4F-8470-AE67D8B4F0C9}"/>
          </ac:spMkLst>
        </pc:spChg>
        <pc:spChg chg="add del mod">
          <ac:chgData name="Drgona, Jan" userId="8107277a-43fb-42e1-8aa0-684adf187181" providerId="ADAL" clId="{EF736F0D-5CE5-4971-B41D-11447DE15A59}" dt="2022-10-20T04:12:04.843" v="124" actId="478"/>
          <ac:spMkLst>
            <pc:docMk/>
            <pc:sldMk cId="3165259775" sldId="1498"/>
            <ac:spMk id="12" creationId="{69422882-0EBB-4B83-A35D-9A46BD7F9D3A}"/>
          </ac:spMkLst>
        </pc:spChg>
        <pc:spChg chg="add mod">
          <ac:chgData name="Drgona, Jan" userId="8107277a-43fb-42e1-8aa0-684adf187181" providerId="ADAL" clId="{EF736F0D-5CE5-4971-B41D-11447DE15A59}" dt="2022-10-20T04:17:08.927" v="311" actId="1076"/>
          <ac:spMkLst>
            <pc:docMk/>
            <pc:sldMk cId="3165259775" sldId="1498"/>
            <ac:spMk id="22" creationId="{0007B523-61E4-41FA-BF19-05DAB88A2CE1}"/>
          </ac:spMkLst>
        </pc:spChg>
        <pc:spChg chg="add mod">
          <ac:chgData name="Drgona, Jan" userId="8107277a-43fb-42e1-8aa0-684adf187181" providerId="ADAL" clId="{EF736F0D-5CE5-4971-B41D-11447DE15A59}" dt="2022-10-20T04:17:08.927" v="311" actId="1076"/>
          <ac:spMkLst>
            <pc:docMk/>
            <pc:sldMk cId="3165259775" sldId="1498"/>
            <ac:spMk id="23" creationId="{8CAA8F27-5666-4363-BBAA-176E0D2C2159}"/>
          </ac:spMkLst>
        </pc:spChg>
        <pc:spChg chg="add mod">
          <ac:chgData name="Drgona, Jan" userId="8107277a-43fb-42e1-8aa0-684adf187181" providerId="ADAL" clId="{EF736F0D-5CE5-4971-B41D-11447DE15A59}" dt="2022-10-20T04:17:13.286" v="312" actId="1076"/>
          <ac:spMkLst>
            <pc:docMk/>
            <pc:sldMk cId="3165259775" sldId="1498"/>
            <ac:spMk id="26" creationId="{D7383371-227B-4EE1-BBF4-335CBC917D2D}"/>
          </ac:spMkLst>
        </pc:spChg>
        <pc:spChg chg="add mod">
          <ac:chgData name="Drgona, Jan" userId="8107277a-43fb-42e1-8aa0-684adf187181" providerId="ADAL" clId="{EF736F0D-5CE5-4971-B41D-11447DE15A59}" dt="2022-10-20T04:19:21.934" v="409" actId="20577"/>
          <ac:spMkLst>
            <pc:docMk/>
            <pc:sldMk cId="3165259775" sldId="1498"/>
            <ac:spMk id="29" creationId="{0ABFE510-24D3-46CD-8696-49445646B79A}"/>
          </ac:spMkLst>
        </pc:spChg>
        <pc:grpChg chg="del">
          <ac:chgData name="Drgona, Jan" userId="8107277a-43fb-42e1-8aa0-684adf187181" providerId="ADAL" clId="{EF736F0D-5CE5-4971-B41D-11447DE15A59}" dt="2022-10-20T04:12:00.910" v="122" actId="478"/>
          <ac:grpSpMkLst>
            <pc:docMk/>
            <pc:sldMk cId="3165259775" sldId="1498"/>
            <ac:grpSpMk id="8" creationId="{02A24008-7D5F-2748-9365-7077A3876400}"/>
          </ac:grpSpMkLst>
        </pc:grpChg>
        <pc:grpChg chg="del">
          <ac:chgData name="Drgona, Jan" userId="8107277a-43fb-42e1-8aa0-684adf187181" providerId="ADAL" clId="{EF736F0D-5CE5-4971-B41D-11447DE15A59}" dt="2022-10-20T04:12:00.910" v="122" actId="478"/>
          <ac:grpSpMkLst>
            <pc:docMk/>
            <pc:sldMk cId="3165259775" sldId="1498"/>
            <ac:grpSpMk id="15" creationId="{37201A40-8CE5-A343-AFAD-3A039413CB63}"/>
          </ac:grpSpMkLst>
        </pc:grpChg>
        <pc:grpChg chg="del">
          <ac:chgData name="Drgona, Jan" userId="8107277a-43fb-42e1-8aa0-684adf187181" providerId="ADAL" clId="{EF736F0D-5CE5-4971-B41D-11447DE15A59}" dt="2022-10-20T04:12:00.910" v="122" actId="478"/>
          <ac:grpSpMkLst>
            <pc:docMk/>
            <pc:sldMk cId="3165259775" sldId="1498"/>
            <ac:grpSpMk id="19" creationId="{BFAF6ED4-E10D-E046-90D6-B4B6FF2426E6}"/>
          </ac:grpSpMkLst>
        </pc:grpChg>
        <pc:picChg chg="add mod">
          <ac:chgData name="Drgona, Jan" userId="8107277a-43fb-42e1-8aa0-684adf187181" providerId="ADAL" clId="{EF736F0D-5CE5-4971-B41D-11447DE15A59}" dt="2022-10-20T04:17:02.984" v="310" actId="14100"/>
          <ac:picMkLst>
            <pc:docMk/>
            <pc:sldMk cId="3165259775" sldId="1498"/>
            <ac:picMk id="16" creationId="{08FC0F2F-96B7-489E-97D8-25594FC2F953}"/>
          </ac:picMkLst>
        </pc:picChg>
        <pc:picChg chg="add mod">
          <ac:chgData name="Drgona, Jan" userId="8107277a-43fb-42e1-8aa0-684adf187181" providerId="ADAL" clId="{EF736F0D-5CE5-4971-B41D-11447DE15A59}" dt="2022-10-20T04:19:09.068" v="393" actId="1076"/>
          <ac:picMkLst>
            <pc:docMk/>
            <pc:sldMk cId="3165259775" sldId="1498"/>
            <ac:picMk id="25" creationId="{FA8E2125-EE32-42E5-89D9-BBE79EB4F242}"/>
          </ac:picMkLst>
        </pc:picChg>
        <pc:picChg chg="add mod">
          <ac:chgData name="Drgona, Jan" userId="8107277a-43fb-42e1-8aa0-684adf187181" providerId="ADAL" clId="{EF736F0D-5CE5-4971-B41D-11447DE15A59}" dt="2022-10-20T04:18:59.023" v="390" actId="14100"/>
          <ac:picMkLst>
            <pc:docMk/>
            <pc:sldMk cId="3165259775" sldId="1498"/>
            <ac:picMk id="28" creationId="{DEFD0020-FBEE-46BC-AE7B-9AC313DEDA74}"/>
          </ac:picMkLst>
        </pc:picChg>
      </pc:sldChg>
      <pc:sldChg chg="delSp modSp new del mod">
        <pc:chgData name="Drgona, Jan" userId="8107277a-43fb-42e1-8aa0-684adf187181" providerId="ADAL" clId="{EF736F0D-5CE5-4971-B41D-11447DE15A59}" dt="2022-10-20T04:25:56.620" v="422" actId="47"/>
        <pc:sldMkLst>
          <pc:docMk/>
          <pc:sldMk cId="4004494848" sldId="1499"/>
        </pc:sldMkLst>
        <pc:spChg chg="mod">
          <ac:chgData name="Drgona, Jan" userId="8107277a-43fb-42e1-8aa0-684adf187181" providerId="ADAL" clId="{EF736F0D-5CE5-4971-B41D-11447DE15A59}" dt="2022-10-20T04:25:52.188" v="421" actId="20577"/>
          <ac:spMkLst>
            <pc:docMk/>
            <pc:sldMk cId="4004494848" sldId="1499"/>
            <ac:spMk id="3" creationId="{FA9807CB-E88F-4BC2-8D6D-9865B0E31664}"/>
          </ac:spMkLst>
        </pc:spChg>
        <pc:spChg chg="del">
          <ac:chgData name="Drgona, Jan" userId="8107277a-43fb-42e1-8aa0-684adf187181" providerId="ADAL" clId="{EF736F0D-5CE5-4971-B41D-11447DE15A59}" dt="2022-10-20T04:25:50.882" v="420" actId="478"/>
          <ac:spMkLst>
            <pc:docMk/>
            <pc:sldMk cId="4004494848" sldId="1499"/>
            <ac:spMk id="4" creationId="{27E896EF-3D50-4D29-BE38-E002948AE52B}"/>
          </ac:spMkLst>
        </pc:spChg>
      </pc:sldChg>
    </pc:docChg>
  </pc:docChgLst>
  <pc:docChgLst>
    <pc:chgData name="Drgona, Jan" userId="8107277a-43fb-42e1-8aa0-684adf187181" providerId="ADAL" clId="{C6E4C74F-768F-4C7E-9F0B-1FFB146C074B}"/>
    <pc:docChg chg="undo custSel delSld modSld modSection">
      <pc:chgData name="Drgona, Jan" userId="8107277a-43fb-42e1-8aa0-684adf187181" providerId="ADAL" clId="{C6E4C74F-768F-4C7E-9F0B-1FFB146C074B}" dt="2022-10-07T18:45:29.259" v="134" actId="47"/>
      <pc:docMkLst>
        <pc:docMk/>
      </pc:docMkLst>
      <pc:sldChg chg="modSp mod">
        <pc:chgData name="Drgona, Jan" userId="8107277a-43fb-42e1-8aa0-684adf187181" providerId="ADAL" clId="{C6E4C74F-768F-4C7E-9F0B-1FFB146C074B}" dt="2022-10-07T15:56:33.947" v="133" actId="20577"/>
        <pc:sldMkLst>
          <pc:docMk/>
          <pc:sldMk cId="328018078" sldId="1116"/>
        </pc:sldMkLst>
        <pc:spChg chg="mod">
          <ac:chgData name="Drgona, Jan" userId="8107277a-43fb-42e1-8aa0-684adf187181" providerId="ADAL" clId="{C6E4C74F-768F-4C7E-9F0B-1FFB146C074B}" dt="2022-10-07T15:56:33.947" v="133" actId="20577"/>
          <ac:spMkLst>
            <pc:docMk/>
            <pc:sldMk cId="328018078" sldId="1116"/>
            <ac:spMk id="10" creationId="{D8FCF259-1334-3940-8D43-7E6D530433B1}"/>
          </ac:spMkLst>
        </pc:spChg>
        <pc:picChg chg="mod">
          <ac:chgData name="Drgona, Jan" userId="8107277a-43fb-42e1-8aa0-684adf187181" providerId="ADAL" clId="{C6E4C74F-768F-4C7E-9F0B-1FFB146C074B}" dt="2022-10-07T15:55:34.087" v="53" actId="1076"/>
          <ac:picMkLst>
            <pc:docMk/>
            <pc:sldMk cId="328018078" sldId="1116"/>
            <ac:picMk id="4" creationId="{3EE45289-00B9-4D0F-9266-B7DD2FC5D385}"/>
          </ac:picMkLst>
        </pc:picChg>
        <pc:picChg chg="mod">
          <ac:chgData name="Drgona, Jan" userId="8107277a-43fb-42e1-8aa0-684adf187181" providerId="ADAL" clId="{C6E4C74F-768F-4C7E-9F0B-1FFB146C074B}" dt="2022-10-07T15:55:31.623" v="52" actId="1076"/>
          <ac:picMkLst>
            <pc:docMk/>
            <pc:sldMk cId="328018078" sldId="1116"/>
            <ac:picMk id="9" creationId="{410FDF9A-84E3-4361-A9E2-A4D5F34CBB53}"/>
          </ac:picMkLst>
        </pc:picChg>
      </pc:sldChg>
      <pc:sldChg chg="modSp mod">
        <pc:chgData name="Drgona, Jan" userId="8107277a-43fb-42e1-8aa0-684adf187181" providerId="ADAL" clId="{C6E4C74F-768F-4C7E-9F0B-1FFB146C074B}" dt="2022-10-07T15:49:29.397" v="7" actId="20577"/>
        <pc:sldMkLst>
          <pc:docMk/>
          <pc:sldMk cId="1152154647" sldId="1117"/>
        </pc:sldMkLst>
        <pc:spChg chg="mod">
          <ac:chgData name="Drgona, Jan" userId="8107277a-43fb-42e1-8aa0-684adf187181" providerId="ADAL" clId="{C6E4C74F-768F-4C7E-9F0B-1FFB146C074B}" dt="2022-10-07T15:49:29.397" v="7" actId="20577"/>
          <ac:spMkLst>
            <pc:docMk/>
            <pc:sldMk cId="1152154647" sldId="1117"/>
            <ac:spMk id="9" creationId="{4EEB77A5-9700-44F3-8BDA-933A0A9BA3FE}"/>
          </ac:spMkLst>
        </pc:spChg>
        <pc:spChg chg="mod">
          <ac:chgData name="Drgona, Jan" userId="8107277a-43fb-42e1-8aa0-684adf187181" providerId="ADAL" clId="{C6E4C74F-768F-4C7E-9F0B-1FFB146C074B}" dt="2022-10-07T15:44:52.684" v="6" actId="20577"/>
          <ac:spMkLst>
            <pc:docMk/>
            <pc:sldMk cId="1152154647" sldId="1117"/>
            <ac:spMk id="13" creationId="{287B4DED-D644-4A84-BE35-448A62CEC19C}"/>
          </ac:spMkLst>
        </pc:spChg>
      </pc:sldChg>
      <pc:sldChg chg="del">
        <pc:chgData name="Drgona, Jan" userId="8107277a-43fb-42e1-8aa0-684adf187181" providerId="ADAL" clId="{C6E4C74F-768F-4C7E-9F0B-1FFB146C074B}" dt="2022-10-07T18:45:29.259" v="134" actId="47"/>
        <pc:sldMkLst>
          <pc:docMk/>
          <pc:sldMk cId="2415648056" sldId="1138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27363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56050" y="0"/>
            <a:ext cx="3027363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F8800E-8382-534D-94A3-5916C678A93F}" type="datetimeFigureOut">
              <a:rPr lang="en-US" smtClean="0"/>
              <a:t>12/16/2022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06438" y="1160463"/>
            <a:ext cx="5572125" cy="31337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98500" y="4467225"/>
            <a:ext cx="5588000" cy="365601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18563"/>
            <a:ext cx="3027363" cy="4651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56050" y="8818563"/>
            <a:ext cx="3027363" cy="4651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A2E2EE-E77E-244D-9907-04DF2C698C6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27240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10104DB-87CA-D64F-AB86-DB2520DDF5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418618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45115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0016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0104DB-87CA-D64F-AB86-DB2520DDF5D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7043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0104DB-87CA-D64F-AB86-DB2520DDF5D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7326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0104DB-87CA-D64F-AB86-DB2520DDF5D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7173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0104DB-87CA-D64F-AB86-DB2520DDF5D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6773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8140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0904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7327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15115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744150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A2E2EE-E77E-244D-9907-04DF2C698C6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7854247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0104DB-87CA-D64F-AB86-DB2520DDF5D7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226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38380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60261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68144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03594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95044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7508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377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6.jpg"/><Relationship Id="rId4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.png"/><Relationship Id="rId5" Type="http://schemas.openxmlformats.org/officeDocument/2006/relationships/image" Target="../media/image6.jpg"/><Relationship Id="rId4" Type="http://schemas.openxmlformats.org/officeDocument/2006/relationships/image" Target="../media/image5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421DF1AC-1D08-B945-A034-B740A35902F9}"/>
              </a:ext>
            </a:extLst>
          </p:cNvPr>
          <p:cNvSpPr txBox="1"/>
          <p:nvPr/>
        </p:nvSpPr>
        <p:spPr>
          <a:xfrm>
            <a:off x="1143000" y="6286500"/>
            <a:ext cx="3048000" cy="19050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>
              <a:spcAft>
                <a:spcPts val="375"/>
              </a:spcAft>
            </a:pPr>
            <a:r>
              <a:rPr lang="en-US" sz="500" dirty="0">
                <a:solidFill>
                  <a:srgbClr val="616265">
                    <a:alpha val="7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PNNL is operated by Battelle for the U.S. Department of Energy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00721" y="1382941"/>
            <a:ext cx="5867400" cy="1485685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algn="r" fontAlgn="ctr">
              <a:defRPr sz="3200" b="1">
                <a:solidFill>
                  <a:srgbClr val="C8722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3061D5F4-8719-384B-945C-9A27060F99A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5861" y="3989374"/>
            <a:ext cx="5842260" cy="667639"/>
          </a:xfrm>
          <a:prstGeom prst="rect">
            <a:avLst/>
          </a:prstGeom>
        </p:spPr>
        <p:txBody>
          <a:bodyPr wrap="none" lIns="0" tIns="0" rIns="0" bIns="0" anchor="ctr" anchorCtr="0">
            <a:noAutofit/>
          </a:bodyPr>
          <a:lstStyle>
            <a:lvl1pPr marL="0" indent="0" algn="r">
              <a:buNone/>
              <a:defRPr sz="28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dirty="0"/>
              <a:t>Click to add presenter’s name</a:t>
            </a: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3E2D432E-6648-6643-9C6E-38B1EFF5EE3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958121" y="4893110"/>
            <a:ext cx="3810000" cy="580581"/>
          </a:xfrm>
          <a:prstGeom prst="rect">
            <a:avLst/>
          </a:prstGeom>
        </p:spPr>
        <p:txBody>
          <a:bodyPr wrap="none" lIns="0" tIns="0" rIns="0" bIns="0" anchor="ctr" anchorCtr="0">
            <a:noAutofit/>
          </a:bodyPr>
          <a:lstStyle>
            <a:lvl1pPr marL="0" indent="0" algn="r">
              <a:buNone/>
              <a:defRPr sz="2400">
                <a:solidFill>
                  <a:srgbClr val="61626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dirty="0"/>
              <a:t>Click to add presenter’s title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15389B-4BB4-1644-9B7E-35A85D0C1E3B}"/>
              </a:ext>
            </a:extLst>
          </p:cNvPr>
          <p:cNvSpPr txBox="1"/>
          <p:nvPr/>
        </p:nvSpPr>
        <p:spPr>
          <a:xfrm>
            <a:off x="3092175" y="-1038086"/>
            <a:ext cx="184731" cy="2654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125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5A7D3E1-BCC3-C843-81A0-EA4EDFB4452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3000" y="198120"/>
            <a:ext cx="1066800" cy="10410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6617363-F73D-B74F-9647-C9D747AC702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2107" y="5981700"/>
            <a:ext cx="687071" cy="1905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290C8FB-601C-A04C-84F7-213A857D3E6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79614" y="6041364"/>
            <a:ext cx="774841" cy="129540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798EF2-1073-AF42-8944-A644F966E19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38971" y="2912028"/>
            <a:ext cx="4629150" cy="670942"/>
          </a:xfrm>
        </p:spPr>
        <p:txBody>
          <a:bodyPr anchor="ctr"/>
          <a:lstStyle>
            <a:lvl1pPr marL="0" indent="0" algn="r">
              <a:buNone/>
              <a:defRPr sz="2800" b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add sub title</a:t>
            </a:r>
          </a:p>
        </p:txBody>
      </p:sp>
      <p:pic>
        <p:nvPicPr>
          <p:cNvPr id="7" name="Picture 6" descr="A picture containing clothing&#10;&#10;Description automatically generated">
            <a:extLst>
              <a:ext uri="{FF2B5EF4-FFF2-40B4-BE49-F238E27FC236}">
                <a16:creationId xmlns:a16="http://schemas.microsoft.com/office/drawing/2014/main" id="{F74743D9-CD5D-7642-A2C4-7C89456194E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952841" y="0"/>
            <a:ext cx="5239159" cy="6858000"/>
          </a:xfrm>
          <a:prstGeom prst="rect">
            <a:avLst/>
          </a:prstGeom>
        </p:spPr>
      </p:pic>
      <p:pic>
        <p:nvPicPr>
          <p:cNvPr id="15" name="Content Placeholder 7">
            <a:extLst>
              <a:ext uri="{FF2B5EF4-FFF2-40B4-BE49-F238E27FC236}">
                <a16:creationId xmlns:a16="http://schemas.microsoft.com/office/drawing/2014/main" id="{F6114278-9E87-5C46-A511-77A69B155B67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4481325" y="78200"/>
            <a:ext cx="2481666" cy="1378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440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hank You / Conclu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661915" y="6477000"/>
            <a:ext cx="377685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75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66D1A4-6DD7-B54C-AB7B-63074374BB93}"/>
              </a:ext>
            </a:extLst>
          </p:cNvPr>
          <p:cNvSpPr txBox="1"/>
          <p:nvPr/>
        </p:nvSpPr>
        <p:spPr>
          <a:xfrm>
            <a:off x="1143000" y="1714500"/>
            <a:ext cx="3810000" cy="45720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3000" b="1" dirty="0">
                <a:solidFill>
                  <a:srgbClr val="249EB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you</a:t>
            </a:r>
          </a:p>
        </p:txBody>
      </p:sp>
      <p:pic>
        <p:nvPicPr>
          <p:cNvPr id="5" name="Picture 4" descr="A picture containing clothing&#10;&#10;Description automatically generated">
            <a:extLst>
              <a:ext uri="{FF2B5EF4-FFF2-40B4-BE49-F238E27FC236}">
                <a16:creationId xmlns:a16="http://schemas.microsoft.com/office/drawing/2014/main" id="{95C0D393-C501-F547-8FE2-1E29EBE80FC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52841" y="0"/>
            <a:ext cx="5239159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FA911E6-E59F-4353-921E-F6E8C6D94D8C}"/>
              </a:ext>
            </a:extLst>
          </p:cNvPr>
          <p:cNvSpPr/>
          <p:nvPr userDrawn="1"/>
        </p:nvSpPr>
        <p:spPr>
          <a:xfrm>
            <a:off x="4953000" y="6286500"/>
            <a:ext cx="1999841" cy="571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7C4593-6C0D-B247-9509-FD76EB3AA2C5}"/>
              </a:ext>
            </a:extLst>
          </p:cNvPr>
          <p:cNvSpPr txBox="1"/>
          <p:nvPr userDrawn="1"/>
        </p:nvSpPr>
        <p:spPr>
          <a:xfrm>
            <a:off x="5243106" y="6436069"/>
            <a:ext cx="15375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Business Sensitive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333697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_Plain_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436B83B-A5E4-524E-96A9-DFC12D58F12A}"/>
              </a:ext>
            </a:extLst>
          </p:cNvPr>
          <p:cNvSpPr/>
          <p:nvPr userDrawn="1"/>
        </p:nvSpPr>
        <p:spPr>
          <a:xfrm>
            <a:off x="762000" y="0"/>
            <a:ext cx="457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1DF1AC-1D08-B945-A034-B740A35902F9}"/>
              </a:ext>
            </a:extLst>
          </p:cNvPr>
          <p:cNvSpPr txBox="1"/>
          <p:nvPr userDrawn="1"/>
        </p:nvSpPr>
        <p:spPr>
          <a:xfrm>
            <a:off x="1143000" y="6286500"/>
            <a:ext cx="3048000" cy="19050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>
              <a:spcAft>
                <a:spcPts val="500"/>
              </a:spcAft>
            </a:pPr>
            <a:r>
              <a:rPr lang="en-US" sz="667" dirty="0">
                <a:solidFill>
                  <a:srgbClr val="616265">
                    <a:alpha val="7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PNNL is operated by Battelle for the U.S. Department of Energy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2286000"/>
            <a:ext cx="3810000" cy="152400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r">
              <a:defRPr sz="4000" b="1">
                <a:solidFill>
                  <a:srgbClr val="C8722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3061D5F4-8719-384B-945C-9A27060F99A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42108" y="4724400"/>
            <a:ext cx="3810000" cy="22860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0" indent="0" algn="r">
              <a:buNone/>
              <a:defRPr sz="15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/>
            </a:lvl2pPr>
            <a:lvl3pPr marL="914363" indent="0">
              <a:buNone/>
              <a:defRPr/>
            </a:lvl3pPr>
            <a:lvl4pPr marL="1371545" indent="0">
              <a:buNone/>
              <a:defRPr/>
            </a:lvl4pPr>
            <a:lvl5pPr marL="1828727" indent="0">
              <a:buNone/>
              <a:defRPr/>
            </a:lvl5pPr>
          </a:lstStyle>
          <a:p>
            <a:pPr lvl="0"/>
            <a:r>
              <a:rPr lang="en-US"/>
              <a:t>Click to add presenter’s name</a:t>
            </a: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3E2D432E-6648-6643-9C6E-38B1EFF5EE3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43000" y="4986130"/>
            <a:ext cx="3810000" cy="22860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0" indent="0" algn="r">
              <a:buNone/>
              <a:defRPr sz="1333">
                <a:solidFill>
                  <a:srgbClr val="61626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/>
            </a:lvl2pPr>
            <a:lvl3pPr marL="914363" indent="0">
              <a:buNone/>
              <a:defRPr/>
            </a:lvl3pPr>
            <a:lvl4pPr marL="1371545" indent="0">
              <a:buNone/>
              <a:defRPr/>
            </a:lvl4pPr>
            <a:lvl5pPr marL="1828727" indent="0">
              <a:buNone/>
              <a:defRPr/>
            </a:lvl5pPr>
          </a:lstStyle>
          <a:p>
            <a:pPr lvl="0"/>
            <a:r>
              <a:rPr lang="en-US"/>
              <a:t>Click to add presenter’s title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15389B-4BB4-1644-9B7E-35A85D0C1E3B}"/>
              </a:ext>
            </a:extLst>
          </p:cNvPr>
          <p:cNvSpPr txBox="1"/>
          <p:nvPr userDrawn="1"/>
        </p:nvSpPr>
        <p:spPr>
          <a:xfrm>
            <a:off x="3092174" y="-1038086"/>
            <a:ext cx="18473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5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5A7D3E1-BCC3-C843-81A0-EA4EDFB4452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43000" y="198120"/>
            <a:ext cx="1066800" cy="10410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6617363-F73D-B74F-9647-C9D747AC702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42108" y="5981700"/>
            <a:ext cx="687070" cy="1905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290C8FB-601C-A04C-84F7-213A857D3E6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979613" y="6041364"/>
            <a:ext cx="774841" cy="129540"/>
          </a:xfrm>
          <a:prstGeom prst="rect">
            <a:avLst/>
          </a:prstGeom>
        </p:spPr>
      </p:pic>
      <p:sp>
        <p:nvSpPr>
          <p:cNvPr id="15" name="Date Placeholder 1">
            <a:extLst>
              <a:ext uri="{FF2B5EF4-FFF2-40B4-BE49-F238E27FC236}">
                <a16:creationId xmlns:a16="http://schemas.microsoft.com/office/drawing/2014/main" id="{9D9DB338-5D5C-4ACA-9ECF-C3E34C4412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209701" y="4096371"/>
            <a:ext cx="27424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229B2F-66FE-448D-B6D3-B68B6EAF65BE}" type="datetime4">
              <a:rPr lang="en-US" smtClean="0"/>
              <a:t>December 16, 2022</a:t>
            </a:fld>
            <a:endParaRPr lang="en-US" dirty="0"/>
          </a:p>
        </p:txBody>
      </p:sp>
      <p:sp>
        <p:nvSpPr>
          <p:cNvPr id="25" name="Rounded Rectangle 11">
            <a:extLst>
              <a:ext uri="{FF2B5EF4-FFF2-40B4-BE49-F238E27FC236}">
                <a16:creationId xmlns:a16="http://schemas.microsoft.com/office/drawing/2014/main" id="{89F10523-3345-4D0C-BB62-C1BA0E2D4D3B}"/>
              </a:ext>
            </a:extLst>
          </p:cNvPr>
          <p:cNvSpPr/>
          <p:nvPr userDrawn="1"/>
        </p:nvSpPr>
        <p:spPr>
          <a:xfrm>
            <a:off x="2533650" y="201706"/>
            <a:ext cx="2476500" cy="1797923"/>
          </a:xfrm>
          <a:prstGeom prst="roundRect">
            <a:avLst>
              <a:gd name="adj" fmla="val 4037"/>
            </a:avLst>
          </a:prstGeom>
          <a:solidFill>
            <a:schemeClr val="bg1">
              <a:alpha val="50000"/>
            </a:schemeClr>
          </a:solidFill>
          <a:ln w="9525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05CCAD3-54A9-4D3B-8041-D88962077754}"/>
              </a:ext>
            </a:extLst>
          </p:cNvPr>
          <p:cNvSpPr txBox="1"/>
          <p:nvPr userDrawn="1"/>
        </p:nvSpPr>
        <p:spPr>
          <a:xfrm>
            <a:off x="2629188" y="247313"/>
            <a:ext cx="2285425" cy="220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33" b="1" dirty="0">
                <a:solidFill>
                  <a:srgbClr val="000000"/>
                </a:solidFill>
                <a:latin typeface="Arial"/>
                <a:cs typeface="Arial"/>
              </a:rPr>
              <a:t>OFFICIAL USE ONLY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988B495-B07B-4FA2-9FCB-4F6F8A386E4B}"/>
              </a:ext>
            </a:extLst>
          </p:cNvPr>
          <p:cNvSpPr txBox="1"/>
          <p:nvPr userDrawn="1"/>
        </p:nvSpPr>
        <p:spPr>
          <a:xfrm>
            <a:off x="2628900" y="460273"/>
            <a:ext cx="2286000" cy="15390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US" sz="667" dirty="0">
                <a:solidFill>
                  <a:srgbClr val="000000"/>
                </a:solidFill>
                <a:latin typeface="Arial"/>
                <a:cs typeface="Arial"/>
              </a:rPr>
              <a:t>May be exempt from public release under the Freedom of Information Act (5 U.S.C. 552) exemption number(s) and category:</a:t>
            </a:r>
          </a:p>
          <a:p>
            <a:pPr>
              <a:spcAft>
                <a:spcPts val="500"/>
              </a:spcAft>
            </a:pPr>
            <a:endParaRPr lang="en-US" sz="500" dirty="0">
              <a:solidFill>
                <a:srgbClr val="000000"/>
              </a:solidFill>
              <a:latin typeface="Arial"/>
              <a:cs typeface="Arial"/>
            </a:endParaRPr>
          </a:p>
          <a:p>
            <a:pPr>
              <a:spcAft>
                <a:spcPts val="1583"/>
              </a:spcAft>
            </a:pPr>
            <a:r>
              <a:rPr lang="en-US" sz="667" dirty="0">
                <a:solidFill>
                  <a:srgbClr val="000000"/>
                </a:solidFill>
                <a:latin typeface="Arial"/>
                <a:cs typeface="Arial"/>
              </a:rPr>
              <a:t>Department of Energy review required before public release.</a:t>
            </a:r>
          </a:p>
          <a:p>
            <a:pPr>
              <a:spcAft>
                <a:spcPts val="1417"/>
              </a:spcAft>
            </a:pPr>
            <a:r>
              <a:rPr lang="en-US" sz="583" i="0" dirty="0">
                <a:solidFill>
                  <a:srgbClr val="000000"/>
                </a:solidFill>
                <a:latin typeface="Arial"/>
                <a:cs typeface="Arial"/>
              </a:rPr>
              <a:t>Name/Organization</a:t>
            </a:r>
          </a:p>
          <a:p>
            <a:pPr>
              <a:spcAft>
                <a:spcPts val="1333"/>
              </a:spcAft>
            </a:pPr>
            <a:r>
              <a:rPr lang="en-US" sz="583" i="0" dirty="0">
                <a:solidFill>
                  <a:srgbClr val="000000"/>
                </a:solidFill>
                <a:latin typeface="Arial"/>
                <a:cs typeface="Arial"/>
              </a:rPr>
              <a:t>Date</a:t>
            </a:r>
          </a:p>
          <a:p>
            <a:pPr>
              <a:spcAft>
                <a:spcPts val="1250"/>
              </a:spcAft>
            </a:pPr>
            <a:r>
              <a:rPr lang="en-US" sz="583" i="0" dirty="0">
                <a:solidFill>
                  <a:srgbClr val="000000"/>
                </a:solidFill>
                <a:latin typeface="Arial"/>
                <a:cs typeface="Arial"/>
              </a:rPr>
              <a:t>Guidance (if applicable)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3A0FC11F-634A-4EDE-B1A3-396DD3D0C301}"/>
              </a:ext>
            </a:extLst>
          </p:cNvPr>
          <p:cNvCxnSpPr/>
          <p:nvPr userDrawn="1"/>
        </p:nvCxnSpPr>
        <p:spPr>
          <a:xfrm>
            <a:off x="2628758" y="1247166"/>
            <a:ext cx="2274674" cy="0"/>
          </a:xfrm>
          <a:prstGeom prst="line">
            <a:avLst/>
          </a:prstGeom>
          <a:ln w="635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D8A3595-980A-4FF8-8F4C-9C068DA09BA4}"/>
              </a:ext>
            </a:extLst>
          </p:cNvPr>
          <p:cNvCxnSpPr/>
          <p:nvPr userDrawn="1"/>
        </p:nvCxnSpPr>
        <p:spPr>
          <a:xfrm>
            <a:off x="2626201" y="1508074"/>
            <a:ext cx="2279788" cy="0"/>
          </a:xfrm>
          <a:prstGeom prst="line">
            <a:avLst/>
          </a:prstGeom>
          <a:ln w="635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2D988F3-B31B-46BA-80F0-2802399425B1}"/>
              </a:ext>
            </a:extLst>
          </p:cNvPr>
          <p:cNvCxnSpPr/>
          <p:nvPr userDrawn="1"/>
        </p:nvCxnSpPr>
        <p:spPr>
          <a:xfrm>
            <a:off x="2631336" y="1768982"/>
            <a:ext cx="2276201" cy="0"/>
          </a:xfrm>
          <a:prstGeom prst="line">
            <a:avLst/>
          </a:prstGeom>
          <a:ln w="635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 Placeholder 6">
            <a:extLst>
              <a:ext uri="{FF2B5EF4-FFF2-40B4-BE49-F238E27FC236}">
                <a16:creationId xmlns:a16="http://schemas.microsoft.com/office/drawing/2014/main" id="{BD1AEAFB-B135-45F4-8BC2-6AC9E350161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59050" y="1121798"/>
            <a:ext cx="2279798" cy="17177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500" b="1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Click to add name/org here</a:t>
            </a:r>
          </a:p>
        </p:txBody>
      </p:sp>
      <p:sp>
        <p:nvSpPr>
          <p:cNvPr id="44" name="Text Placeholder 6">
            <a:extLst>
              <a:ext uri="{FF2B5EF4-FFF2-40B4-BE49-F238E27FC236}">
                <a16:creationId xmlns:a16="http://schemas.microsoft.com/office/drawing/2014/main" id="{DA1958D3-8AA0-4C29-96E9-5C423521048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559050" y="1380088"/>
            <a:ext cx="2280598" cy="17176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500" b="1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Click to add date here</a:t>
            </a:r>
          </a:p>
        </p:txBody>
      </p:sp>
      <p:sp>
        <p:nvSpPr>
          <p:cNvPr id="45" name="Text Placeholder 6">
            <a:extLst>
              <a:ext uri="{FF2B5EF4-FFF2-40B4-BE49-F238E27FC236}">
                <a16:creationId xmlns:a16="http://schemas.microsoft.com/office/drawing/2014/main" id="{076F9346-5A20-4945-A8D4-B092D23783B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559050" y="1643492"/>
            <a:ext cx="2279798" cy="1747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500" b="1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Click to add guidance here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0AC3C601-C415-4C1B-90F8-535CC4B9AA7C}"/>
              </a:ext>
            </a:extLst>
          </p:cNvPr>
          <p:cNvCxnSpPr/>
          <p:nvPr userDrawn="1"/>
        </p:nvCxnSpPr>
        <p:spPr>
          <a:xfrm>
            <a:off x="2628758" y="924990"/>
            <a:ext cx="2274674" cy="0"/>
          </a:xfrm>
          <a:prstGeom prst="line">
            <a:avLst/>
          </a:prstGeom>
          <a:ln w="635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Text Placeholder 6">
            <a:extLst>
              <a:ext uri="{FF2B5EF4-FFF2-40B4-BE49-F238E27FC236}">
                <a16:creationId xmlns:a16="http://schemas.microsoft.com/office/drawing/2014/main" id="{FA09C15A-A749-44A1-8275-BCDCBE16205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559850" y="798344"/>
            <a:ext cx="2279798" cy="17177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lang="en-US" sz="500" b="1" kern="120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e.g., Exemption 7 Law Enforcement</a:t>
            </a:r>
          </a:p>
        </p:txBody>
      </p:sp>
      <p:sp>
        <p:nvSpPr>
          <p:cNvPr id="28" name="Slide Number Placeholder 9">
            <a:extLst>
              <a:ext uri="{FF2B5EF4-FFF2-40B4-BE49-F238E27FC236}">
                <a16:creationId xmlns:a16="http://schemas.microsoft.com/office/drawing/2014/main" id="{C76D8EE1-A865-F146-970B-A04DE15CB3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85874" y="6454729"/>
            <a:ext cx="472440" cy="413699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AFA2F7-E11F-9040-9AA9-A9CA764119B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30447FD-172F-4531-B9E8-F88FF7F8295E}"/>
              </a:ext>
            </a:extLst>
          </p:cNvPr>
          <p:cNvSpPr/>
          <p:nvPr userDrawn="1"/>
        </p:nvSpPr>
        <p:spPr>
          <a:xfrm>
            <a:off x="5231219" y="6286500"/>
            <a:ext cx="2052083" cy="571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5176173-E7A4-6845-B498-8A24A786A5CE}"/>
              </a:ext>
            </a:extLst>
          </p:cNvPr>
          <p:cNvSpPr txBox="1"/>
          <p:nvPr userDrawn="1"/>
        </p:nvSpPr>
        <p:spPr>
          <a:xfrm>
            <a:off x="5243106" y="6436069"/>
            <a:ext cx="16083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OFFICIAL USE ONLY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131602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D96EEDE-6486-774B-B0E3-751BBA42CE35}"/>
              </a:ext>
            </a:extLst>
          </p:cNvPr>
          <p:cNvSpPr/>
          <p:nvPr/>
        </p:nvSpPr>
        <p:spPr>
          <a:xfrm>
            <a:off x="4191000" y="-106326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661915" y="6477000"/>
            <a:ext cx="377685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B813EE8-93F5-5947-A695-145EDAD067C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143000" y="1714500"/>
            <a:ext cx="10668000" cy="4572000"/>
          </a:xfrm>
          <a:prstGeom prst="rect">
            <a:avLst/>
          </a:prstGeom>
        </p:spPr>
        <p:txBody>
          <a:bodyPr lIns="0" tIns="0" rIns="0" bIns="0" anchor="t" anchorCtr="0"/>
          <a:lstStyle>
            <a:lvl1pPr marL="200025" indent="-200025">
              <a:buFont typeface="Arial" panose="020B0604020202020204" pitchFamily="34" charset="0"/>
              <a:buChar char="•"/>
              <a:tabLst>
                <a:tab pos="2574727" algn="l"/>
              </a:tabLst>
              <a:defRPr sz="175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28650" indent="-285750">
              <a:buFont typeface="Wingdings" panose="05000000000000000000" pitchFamily="2" charset="2"/>
              <a:buChar char="§"/>
              <a:defRPr sz="150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71550" indent="-285750">
              <a:buFont typeface="Wingdings" panose="05000000000000000000" pitchFamily="2" charset="2"/>
              <a:buChar char="ü"/>
              <a:defRPr sz="125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028700" indent="0">
              <a:buNone/>
              <a:defRPr sz="175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371600" indent="0">
              <a:buNone/>
              <a:defRPr sz="175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D44CC3A-CB37-6C48-A103-B2B2CDEA958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468880" y="251460"/>
            <a:ext cx="9322902" cy="1066800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>
              <a:buFont typeface="Arial" panose="020B0604020202020204" pitchFamily="34" charset="0"/>
              <a:buNone/>
              <a:defRPr sz="2250" b="1">
                <a:solidFill>
                  <a:srgbClr val="C8722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>
              <a:buFont typeface="Arial" panose="020B0604020202020204" pitchFamily="34" charset="0"/>
              <a:buNone/>
              <a:defRPr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685800" indent="0">
              <a:buFont typeface="Arial" panose="020B0604020202020204" pitchFamily="34" charset="0"/>
              <a:buNone/>
              <a:defRPr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028700" indent="0">
              <a:buFont typeface="Arial" panose="020B0604020202020204" pitchFamily="34" charset="0"/>
              <a:buNone/>
              <a:defRPr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371600" indent="0">
              <a:buFont typeface="Arial" panose="020B0604020202020204" pitchFamily="34" charset="0"/>
              <a:buNone/>
              <a:defRPr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slide title text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DE1297-37AC-4EB2-B35C-7B1315CE4A10}"/>
              </a:ext>
            </a:extLst>
          </p:cNvPr>
          <p:cNvSpPr txBox="1"/>
          <p:nvPr userDrawn="1"/>
        </p:nvSpPr>
        <p:spPr>
          <a:xfrm>
            <a:off x="5243106" y="6436069"/>
            <a:ext cx="16083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OFFICIAL USE ONLY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688810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rge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4191000" y="0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/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F0C408BC-A7DE-4A08-AD26-56414D2DD808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5358868" y="380999"/>
            <a:ext cx="4755803" cy="6096000"/>
          </a:xfrm>
          <a:prstGeom prst="rect">
            <a:avLst/>
          </a:prstGeom>
        </p:spPr>
        <p:txBody>
          <a:bodyPr/>
          <a:lstStyle>
            <a:lvl1pPr>
              <a:defRPr sz="2333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773" indent="-228591">
              <a:buFont typeface="Wingdings" panose="05000000000000000000" pitchFamily="2" charset="2"/>
              <a:buChar char="§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2954" indent="-228591">
              <a:buFont typeface="Wingdings" panose="05000000000000000000" pitchFamily="2" charset="2"/>
              <a:buChar char="ü"/>
              <a:defRPr sz="16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318" indent="-228591">
              <a:buFont typeface="Wingdings" panose="05000000000000000000" pitchFamily="2" charset="2"/>
              <a:buChar char="§"/>
              <a:defRPr sz="1333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A3C58F0F-5237-4527-BB8E-6EEF623543BB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1162049" y="1927274"/>
            <a:ext cx="3810000" cy="4574420"/>
          </a:xfrm>
          <a:prstGeom prst="rect">
            <a:avLst/>
          </a:prstGeom>
        </p:spPr>
        <p:txBody>
          <a:bodyPr/>
          <a:lstStyle>
            <a:lvl1pPr>
              <a:defRPr sz="2333"/>
            </a:lvl1pPr>
            <a:lvl2pPr marL="685773" indent="-228591">
              <a:buFont typeface="Wingdings" panose="05000000000000000000" pitchFamily="2" charset="2"/>
              <a:buChar char="§"/>
              <a:defRPr sz="2000"/>
            </a:lvl2pPr>
            <a:lvl3pPr marL="1142954" indent="-228591">
              <a:buFont typeface="Wingdings" panose="05000000000000000000" pitchFamily="2" charset="2"/>
              <a:buChar char="ü"/>
              <a:defRPr sz="1667"/>
            </a:lvl3pPr>
            <a:lvl4pPr>
              <a:defRPr sz="1500"/>
            </a:lvl4pPr>
            <a:lvl5pPr marL="2057318" indent="-228591">
              <a:buFont typeface="Wingdings" panose="05000000000000000000" pitchFamily="2" charset="2"/>
              <a:buChar char="§"/>
              <a:defRPr sz="133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77614967-FAA9-4DA9-B7DE-539AA89235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407689"/>
            <a:ext cx="3810001" cy="1325563"/>
          </a:xfrm>
          <a:prstGeom prst="rect">
            <a:avLst/>
          </a:prstGeom>
        </p:spPr>
        <p:txBody>
          <a:bodyPr lIns="0" anchor="b"/>
          <a:lstStyle>
            <a:lvl1pPr>
              <a:defRPr lang="en-US" sz="3000" b="1" kern="1200" dirty="0">
                <a:solidFill>
                  <a:srgbClr val="C8722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slide title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4587428-C3B7-3E44-87A9-A15675F8FA9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9820" y="87951"/>
            <a:ext cx="1066800" cy="1041020"/>
          </a:xfrm>
          <a:prstGeom prst="rect">
            <a:avLst/>
          </a:prstGeom>
          <a:noFill/>
        </p:spPr>
      </p:pic>
      <p:pic>
        <p:nvPicPr>
          <p:cNvPr id="15" name="Content Placeholder 7">
            <a:extLst>
              <a:ext uri="{FF2B5EF4-FFF2-40B4-BE49-F238E27FC236}">
                <a16:creationId xmlns:a16="http://schemas.microsoft.com/office/drawing/2014/main" id="{545FCEA4-7779-1042-AD6E-0C8569B9389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94977" y="5878249"/>
            <a:ext cx="1851660" cy="1028700"/>
          </a:xfrm>
          <a:prstGeom prst="rect">
            <a:avLst/>
          </a:prstGeom>
        </p:spPr>
      </p:pic>
      <p:sp>
        <p:nvSpPr>
          <p:cNvPr id="16" name="Slide Number Placeholder 9">
            <a:extLst>
              <a:ext uri="{FF2B5EF4-FFF2-40B4-BE49-F238E27FC236}">
                <a16:creationId xmlns:a16="http://schemas.microsoft.com/office/drawing/2014/main" id="{BC35A65B-216E-C349-B926-519B6B7929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85874" y="6454729"/>
            <a:ext cx="472440" cy="413699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AFA2F7-E11F-9040-9AA9-A9CA764119B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BC3AECD-7371-2A46-B5FE-F7A56589537C}"/>
              </a:ext>
            </a:extLst>
          </p:cNvPr>
          <p:cNvSpPr txBox="1"/>
          <p:nvPr userDrawn="1"/>
        </p:nvSpPr>
        <p:spPr>
          <a:xfrm>
            <a:off x="5327232" y="6482231"/>
            <a:ext cx="15375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Business Sensitive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091067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_Plain_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436B83B-A5E4-524E-96A9-DFC12D58F12A}"/>
              </a:ext>
            </a:extLst>
          </p:cNvPr>
          <p:cNvSpPr/>
          <p:nvPr userDrawn="1"/>
        </p:nvSpPr>
        <p:spPr>
          <a:xfrm>
            <a:off x="762000" y="0"/>
            <a:ext cx="457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1DF1AC-1D08-B945-A034-B740A35902F9}"/>
              </a:ext>
            </a:extLst>
          </p:cNvPr>
          <p:cNvSpPr txBox="1"/>
          <p:nvPr userDrawn="1"/>
        </p:nvSpPr>
        <p:spPr>
          <a:xfrm>
            <a:off x="1143000" y="6286500"/>
            <a:ext cx="3048000" cy="19050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>
              <a:spcAft>
                <a:spcPts val="500"/>
              </a:spcAft>
            </a:pPr>
            <a:r>
              <a:rPr lang="en-US" sz="667" dirty="0">
                <a:solidFill>
                  <a:srgbClr val="616265">
                    <a:alpha val="7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PNNL is operated by Battelle for the U.S. Department of Energy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2286000"/>
            <a:ext cx="3810000" cy="152400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r">
              <a:defRPr sz="3333" b="1">
                <a:solidFill>
                  <a:srgbClr val="249EB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3061D5F4-8719-384B-945C-9A27060F99A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42108" y="4724400"/>
            <a:ext cx="3810000" cy="22860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0" indent="0" algn="r">
              <a:buNone/>
              <a:defRPr sz="15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/>
            </a:lvl2pPr>
            <a:lvl3pPr marL="914363" indent="0">
              <a:buNone/>
              <a:defRPr/>
            </a:lvl3pPr>
            <a:lvl4pPr marL="1371545" indent="0">
              <a:buNone/>
              <a:defRPr/>
            </a:lvl4pPr>
            <a:lvl5pPr marL="1828727" indent="0">
              <a:buNone/>
              <a:defRPr/>
            </a:lvl5pPr>
          </a:lstStyle>
          <a:p>
            <a:pPr lvl="0"/>
            <a:r>
              <a:rPr lang="en-US" dirty="0"/>
              <a:t>Click to add presenter’s name</a:t>
            </a: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3E2D432E-6648-6643-9C6E-38B1EFF5EE3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43000" y="4986130"/>
            <a:ext cx="3810000" cy="22860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0" indent="0" algn="r">
              <a:buNone/>
              <a:defRPr sz="1333">
                <a:solidFill>
                  <a:srgbClr val="61626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/>
            </a:lvl2pPr>
            <a:lvl3pPr marL="914363" indent="0">
              <a:buNone/>
              <a:defRPr/>
            </a:lvl3pPr>
            <a:lvl4pPr marL="1371545" indent="0">
              <a:buNone/>
              <a:defRPr/>
            </a:lvl4pPr>
            <a:lvl5pPr marL="1828727" indent="0">
              <a:buNone/>
              <a:defRPr/>
            </a:lvl5pPr>
          </a:lstStyle>
          <a:p>
            <a:pPr lvl="0"/>
            <a:r>
              <a:rPr lang="en-US" dirty="0"/>
              <a:t>Click to add presenter’s title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15389B-4BB4-1644-9B7E-35A85D0C1E3B}"/>
              </a:ext>
            </a:extLst>
          </p:cNvPr>
          <p:cNvSpPr txBox="1"/>
          <p:nvPr userDrawn="1"/>
        </p:nvSpPr>
        <p:spPr>
          <a:xfrm>
            <a:off x="3092174" y="-1038086"/>
            <a:ext cx="18473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50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5A7D3E1-BCC3-C843-81A0-EA4EDFB4452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43000" y="198120"/>
            <a:ext cx="1066800" cy="10410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6617363-F73D-B74F-9647-C9D747AC702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42108" y="5981700"/>
            <a:ext cx="687070" cy="1905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290C8FB-601C-A04C-84F7-213A857D3E6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979613" y="6041364"/>
            <a:ext cx="774841" cy="129540"/>
          </a:xfrm>
          <a:prstGeom prst="rect">
            <a:avLst/>
          </a:prstGeom>
        </p:spPr>
      </p:pic>
      <p:sp>
        <p:nvSpPr>
          <p:cNvPr id="15" name="Date Placeholder 1">
            <a:extLst>
              <a:ext uri="{FF2B5EF4-FFF2-40B4-BE49-F238E27FC236}">
                <a16:creationId xmlns:a16="http://schemas.microsoft.com/office/drawing/2014/main" id="{9D9DB338-5D5C-4ACA-9ECF-C3E34C4412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209701" y="4096371"/>
            <a:ext cx="27424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D4F8E3-4ED9-44B4-99E6-8A3D2CF8D415}" type="datetime4">
              <a:rPr lang="en-US" smtClean="0"/>
              <a:t>December 16, 2022</a:t>
            </a:fld>
            <a:endParaRPr lang="en-US" dirty="0"/>
          </a:p>
        </p:txBody>
      </p:sp>
      <p:sp>
        <p:nvSpPr>
          <p:cNvPr id="16" name="Footer Placeholder 2">
            <a:extLst>
              <a:ext uri="{FF2B5EF4-FFF2-40B4-BE49-F238E27FC236}">
                <a16:creationId xmlns:a16="http://schemas.microsoft.com/office/drawing/2014/main" id="{F55B65E8-4040-44D0-A4FE-A050FD948A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0865" y="6441765"/>
            <a:ext cx="4114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F2DDE4D-A91F-B34B-BAEB-AB54E9087A2C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565918" y="53997"/>
            <a:ext cx="2612572" cy="145142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2D139BA-E02A-AE45-A35D-13C5A6AF1FD1}"/>
              </a:ext>
            </a:extLst>
          </p:cNvPr>
          <p:cNvSpPr txBox="1"/>
          <p:nvPr userDrawn="1"/>
        </p:nvSpPr>
        <p:spPr>
          <a:xfrm>
            <a:off x="3622758" y="6521233"/>
            <a:ext cx="1548822" cy="2719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67" b="1" dirty="0"/>
              <a:t>Business Sensitive</a:t>
            </a:r>
            <a:endParaRPr lang="en-US" sz="1167" dirty="0"/>
          </a:p>
        </p:txBody>
      </p:sp>
    </p:spTree>
    <p:extLst>
      <p:ext uri="{BB962C8B-B14F-4D97-AF65-F5344CB8AC3E}">
        <p14:creationId xmlns:p14="http://schemas.microsoft.com/office/powerpoint/2010/main" val="615760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4191000" y="0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66026595-8D7E-D24C-9263-B65316A326B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334000" y="381000"/>
            <a:ext cx="6477000" cy="60960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3338E046-DF9E-FC49-A812-491AB8058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1914" y="6477000"/>
            <a:ext cx="377686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1D0CE8D1-2F12-5A44-A6B5-2CD466F52A6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34000" y="5715000"/>
            <a:ext cx="6477000" cy="762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99B87A2-8960-403D-AE0D-D549462722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1912938"/>
            <a:ext cx="3810001" cy="1325563"/>
          </a:xfrm>
          <a:prstGeom prst="rect">
            <a:avLst/>
          </a:prstGeom>
        </p:spPr>
        <p:txBody>
          <a:bodyPr lIns="0" anchor="b"/>
          <a:lstStyle>
            <a:lvl1pPr>
              <a:defRPr lang="en-US" sz="2667" b="1" kern="1200" dirty="0">
                <a:solidFill>
                  <a:srgbClr val="249EB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11" name="Content Placeholder 13">
            <a:extLst>
              <a:ext uri="{FF2B5EF4-FFF2-40B4-BE49-F238E27FC236}">
                <a16:creationId xmlns:a16="http://schemas.microsoft.com/office/drawing/2014/main" id="{29354FF4-9871-4E1B-A45A-ABAA2BE2B69B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1162049" y="3644194"/>
            <a:ext cx="3810000" cy="2857500"/>
          </a:xfrm>
          <a:prstGeom prst="rect">
            <a:avLst/>
          </a:prstGeom>
        </p:spPr>
        <p:txBody>
          <a:bodyPr/>
          <a:lstStyle>
            <a:lvl1pPr>
              <a:defRPr sz="2333"/>
            </a:lvl1pPr>
            <a:lvl2pPr marL="685773" indent="-228591">
              <a:buFont typeface="Wingdings" panose="05000000000000000000" pitchFamily="2" charset="2"/>
              <a:buChar char="§"/>
              <a:defRPr sz="2000"/>
            </a:lvl2pPr>
            <a:lvl3pPr marL="1142954" indent="-228591">
              <a:buFont typeface="Wingdings" panose="05000000000000000000" pitchFamily="2" charset="2"/>
              <a:buChar char="ü"/>
              <a:defRPr sz="1667"/>
            </a:lvl3pPr>
            <a:lvl4pPr>
              <a:defRPr sz="1500"/>
            </a:lvl4pPr>
            <a:lvl5pPr marL="2057318" indent="-228591">
              <a:buFont typeface="Wingdings" panose="05000000000000000000" pitchFamily="2" charset="2"/>
              <a:buChar char="§"/>
              <a:defRPr sz="133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Date Placeholder 1">
            <a:extLst>
              <a:ext uri="{FF2B5EF4-FFF2-40B4-BE49-F238E27FC236}">
                <a16:creationId xmlns:a16="http://schemas.microsoft.com/office/drawing/2014/main" id="{47EFCEB6-2E27-4C42-A1E5-AC8A8BA837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19507" y="6495963"/>
            <a:ext cx="2590006" cy="3620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12/16/2022</a:t>
            </a:fld>
            <a:endParaRPr lang="en-US" dirty="0"/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A86FAFB9-0DC0-4AB0-9E8B-6EC7C8ABAA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372" y="6477000"/>
            <a:ext cx="100065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3BA9F06-3DAC-3446-B0AE-C16F0812876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767174" y="174625"/>
            <a:ext cx="2252566" cy="125142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4A9D2D9-E43A-2242-A761-6878E0B5E174}"/>
              </a:ext>
            </a:extLst>
          </p:cNvPr>
          <p:cNvSpPr txBox="1"/>
          <p:nvPr userDrawn="1"/>
        </p:nvSpPr>
        <p:spPr>
          <a:xfrm>
            <a:off x="1147949" y="6531131"/>
            <a:ext cx="10648208" cy="2719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67" b="1" dirty="0"/>
              <a:t>Business Sensitive</a:t>
            </a:r>
            <a:endParaRPr lang="en-US" sz="1167" dirty="0"/>
          </a:p>
        </p:txBody>
      </p:sp>
    </p:spTree>
    <p:extLst>
      <p:ext uri="{BB962C8B-B14F-4D97-AF65-F5344CB8AC3E}">
        <p14:creationId xmlns:p14="http://schemas.microsoft.com/office/powerpoint/2010/main" val="974120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4191000" y="0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3338E046-DF9E-FC49-A812-491AB8058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1914" y="6477000"/>
            <a:ext cx="377686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F0C408BC-A7DE-4A08-AD26-56414D2DD808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5358868" y="380999"/>
            <a:ext cx="6477000" cy="6096000"/>
          </a:xfrm>
          <a:prstGeom prst="rect">
            <a:avLst/>
          </a:prstGeom>
        </p:spPr>
        <p:txBody>
          <a:bodyPr/>
          <a:lstStyle>
            <a:lvl1pPr>
              <a:defRPr sz="2333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773" indent="-228591">
              <a:buFont typeface="Wingdings" panose="05000000000000000000" pitchFamily="2" charset="2"/>
              <a:buChar char="§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2954" indent="-228591">
              <a:buFont typeface="Wingdings" panose="05000000000000000000" pitchFamily="2" charset="2"/>
              <a:buChar char="ü"/>
              <a:defRPr sz="16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318" indent="-228591">
              <a:buFont typeface="Wingdings" panose="05000000000000000000" pitchFamily="2" charset="2"/>
              <a:buChar char="§"/>
              <a:defRPr sz="1333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A3C58F0F-5237-4527-BB8E-6EEF623543BB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1162049" y="3644194"/>
            <a:ext cx="3810000" cy="2857500"/>
          </a:xfrm>
          <a:prstGeom prst="rect">
            <a:avLst/>
          </a:prstGeom>
        </p:spPr>
        <p:txBody>
          <a:bodyPr/>
          <a:lstStyle>
            <a:lvl1pPr>
              <a:defRPr sz="2333"/>
            </a:lvl1pPr>
            <a:lvl2pPr marL="685773" indent="-228591">
              <a:buFont typeface="Wingdings" panose="05000000000000000000" pitchFamily="2" charset="2"/>
              <a:buChar char="§"/>
              <a:defRPr sz="2000"/>
            </a:lvl2pPr>
            <a:lvl3pPr marL="1142954" indent="-228591">
              <a:buFont typeface="Wingdings" panose="05000000000000000000" pitchFamily="2" charset="2"/>
              <a:buChar char="ü"/>
              <a:defRPr sz="1667"/>
            </a:lvl3pPr>
            <a:lvl4pPr>
              <a:defRPr sz="1500"/>
            </a:lvl4pPr>
            <a:lvl5pPr marL="2057318" indent="-228591">
              <a:buFont typeface="Wingdings" panose="05000000000000000000" pitchFamily="2" charset="2"/>
              <a:buChar char="§"/>
              <a:defRPr sz="133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Date Placeholder 1">
            <a:extLst>
              <a:ext uri="{FF2B5EF4-FFF2-40B4-BE49-F238E27FC236}">
                <a16:creationId xmlns:a16="http://schemas.microsoft.com/office/drawing/2014/main" id="{33D0FD2D-15F4-4320-9C04-2023CAB47E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19507" y="6495963"/>
            <a:ext cx="2590006" cy="3620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12/16/2022</a:t>
            </a:fld>
            <a:endParaRPr lang="en-US" dirty="0"/>
          </a:p>
        </p:txBody>
      </p:sp>
      <p:sp>
        <p:nvSpPr>
          <p:cNvPr id="19" name="Footer Placeholder 2">
            <a:extLst>
              <a:ext uri="{FF2B5EF4-FFF2-40B4-BE49-F238E27FC236}">
                <a16:creationId xmlns:a16="http://schemas.microsoft.com/office/drawing/2014/main" id="{08FBEF60-4239-4E67-A385-B22B813AD4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372" y="6477000"/>
            <a:ext cx="100065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77614967-FAA9-4DA9-B7DE-539AA89235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1912938"/>
            <a:ext cx="3810001" cy="1325563"/>
          </a:xfrm>
          <a:prstGeom prst="rect">
            <a:avLst/>
          </a:prstGeom>
        </p:spPr>
        <p:txBody>
          <a:bodyPr lIns="0" anchor="b"/>
          <a:lstStyle>
            <a:lvl1pPr>
              <a:defRPr lang="en-US" sz="2667" b="1" kern="1200" dirty="0">
                <a:solidFill>
                  <a:srgbClr val="249EB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F1480E4-D8B6-734B-8400-8089A769C82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767174" y="174625"/>
            <a:ext cx="2252566" cy="125142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9CDBA1D-A125-704B-AC5A-3254B61235BA}"/>
              </a:ext>
            </a:extLst>
          </p:cNvPr>
          <p:cNvSpPr txBox="1"/>
          <p:nvPr userDrawn="1"/>
        </p:nvSpPr>
        <p:spPr>
          <a:xfrm>
            <a:off x="1147949" y="6531131"/>
            <a:ext cx="10648208" cy="2719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67" b="1" dirty="0"/>
              <a:t>Business Sensitive</a:t>
            </a:r>
            <a:endParaRPr lang="en-US" sz="1167" dirty="0"/>
          </a:p>
        </p:txBody>
      </p:sp>
    </p:spTree>
    <p:extLst>
      <p:ext uri="{BB962C8B-B14F-4D97-AF65-F5344CB8AC3E}">
        <p14:creationId xmlns:p14="http://schemas.microsoft.com/office/powerpoint/2010/main" val="377059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D96EEDE-6486-774B-B0E3-751BBA42CE35}"/>
              </a:ext>
            </a:extLst>
          </p:cNvPr>
          <p:cNvSpPr/>
          <p:nvPr userDrawn="1"/>
        </p:nvSpPr>
        <p:spPr>
          <a:xfrm>
            <a:off x="4191000" y="0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661914" y="6477000"/>
            <a:ext cx="377686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C1406DC-BAEC-4717-8F68-46C92F1663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67000" y="225778"/>
            <a:ext cx="6905625" cy="1092483"/>
          </a:xfrm>
          <a:prstGeom prst="rect">
            <a:avLst/>
          </a:prstGeom>
        </p:spPr>
        <p:txBody>
          <a:bodyPr lIns="0" anchor="b"/>
          <a:lstStyle>
            <a:lvl1pPr>
              <a:defRPr lang="en-US" sz="2667" b="1" kern="1200" dirty="0">
                <a:solidFill>
                  <a:srgbClr val="249EB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028E3363-7137-4431-9927-3AE087A5B2BE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1143000" y="1714500"/>
            <a:ext cx="10668000" cy="4572001"/>
          </a:xfrm>
          <a:prstGeom prst="rect">
            <a:avLst/>
          </a:prstGeom>
        </p:spPr>
        <p:txBody>
          <a:bodyPr/>
          <a:lstStyle>
            <a:lvl1pPr>
              <a:defRPr sz="2333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773" indent="-228591">
              <a:buFont typeface="Wingdings" panose="05000000000000000000" pitchFamily="2" charset="2"/>
              <a:buChar char="§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2954" indent="-228591">
              <a:buFont typeface="Wingdings" panose="05000000000000000000" pitchFamily="2" charset="2"/>
              <a:buChar char="ü"/>
              <a:defRPr sz="16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318" indent="-228591">
              <a:buFont typeface="Wingdings" panose="05000000000000000000" pitchFamily="2" charset="2"/>
              <a:buChar char="§"/>
              <a:defRPr sz="1333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Date Placeholder 1">
            <a:extLst>
              <a:ext uri="{FF2B5EF4-FFF2-40B4-BE49-F238E27FC236}">
                <a16:creationId xmlns:a16="http://schemas.microsoft.com/office/drawing/2014/main" id="{E76F451D-D169-4CA9-91EE-97F19A35C6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19507" y="6495963"/>
            <a:ext cx="2590006" cy="3620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12/16/2022</a:t>
            </a:fld>
            <a:endParaRPr lang="en-US" dirty="0"/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8A19F790-0343-4862-A140-1B409986B7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372" y="6477000"/>
            <a:ext cx="100065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B81482B-FE6E-EA46-9697-443D9FB9A2B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36299" y="206375"/>
            <a:ext cx="2252566" cy="12514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3D8AF83-4264-194A-817C-AD324FF89217}"/>
              </a:ext>
            </a:extLst>
          </p:cNvPr>
          <p:cNvSpPr txBox="1"/>
          <p:nvPr userDrawn="1"/>
        </p:nvSpPr>
        <p:spPr>
          <a:xfrm>
            <a:off x="1147949" y="6531131"/>
            <a:ext cx="10648208" cy="2719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67" b="1" dirty="0"/>
              <a:t>Business Sensitive</a:t>
            </a:r>
            <a:endParaRPr lang="en-US" sz="1167" dirty="0"/>
          </a:p>
        </p:txBody>
      </p:sp>
    </p:spTree>
    <p:extLst>
      <p:ext uri="{BB962C8B-B14F-4D97-AF65-F5344CB8AC3E}">
        <p14:creationId xmlns:p14="http://schemas.microsoft.com/office/powerpoint/2010/main" val="3400673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Picture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4191000" y="0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EE2FC3-856F-2F4B-A52D-94189159AC1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334000" y="381000"/>
            <a:ext cx="3048000" cy="28575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FD00854A-4EC7-2D48-A025-5B0B48548BC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763000" y="381000"/>
            <a:ext cx="3048000" cy="28575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67A8C708-D197-CF47-8089-89928BE1E30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334000" y="3619500"/>
            <a:ext cx="3048000" cy="28575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3C4D2EBC-B863-FD49-A9DF-1381563078D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63000" y="3619500"/>
            <a:ext cx="3048000" cy="28575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E93B472-4A32-7C41-A565-485FDC3EB83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34000" y="2476500"/>
            <a:ext cx="3048000" cy="762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19F7807A-D120-BD49-9CBD-9174F26D798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34000" y="5715000"/>
            <a:ext cx="3048000" cy="762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08ED17FC-CAF8-9A40-9A88-897DEF9CFEA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763000" y="2476500"/>
            <a:ext cx="3048000" cy="762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4A16FA60-8BA9-8B4A-86AA-F8336C26C78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763000" y="5715000"/>
            <a:ext cx="3048000" cy="762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16" name="Slide Number Placeholder 3">
            <a:extLst>
              <a:ext uri="{FF2B5EF4-FFF2-40B4-BE49-F238E27FC236}">
                <a16:creationId xmlns:a16="http://schemas.microsoft.com/office/drawing/2014/main" id="{7DC2EC3E-C641-FD49-9F15-878B1AFFFD9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11661914" y="6477000"/>
            <a:ext cx="377686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3648737A-DE0E-48DB-87F0-65418715CF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1912938"/>
            <a:ext cx="3810001" cy="1325563"/>
          </a:xfrm>
          <a:prstGeom prst="rect">
            <a:avLst/>
          </a:prstGeom>
        </p:spPr>
        <p:txBody>
          <a:bodyPr lIns="0" anchor="b"/>
          <a:lstStyle>
            <a:lvl1pPr>
              <a:defRPr lang="en-US" sz="2667" b="1" kern="1200" dirty="0">
                <a:solidFill>
                  <a:srgbClr val="249EB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21" name="Content Placeholder 13">
            <a:extLst>
              <a:ext uri="{FF2B5EF4-FFF2-40B4-BE49-F238E27FC236}">
                <a16:creationId xmlns:a16="http://schemas.microsoft.com/office/drawing/2014/main" id="{97DA340F-6103-4F2C-B3B8-8D8A524DC19C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1162049" y="3644194"/>
            <a:ext cx="3810000" cy="2857500"/>
          </a:xfrm>
          <a:prstGeom prst="rect">
            <a:avLst/>
          </a:prstGeom>
        </p:spPr>
        <p:txBody>
          <a:bodyPr/>
          <a:lstStyle>
            <a:lvl1pPr>
              <a:defRPr sz="2333"/>
            </a:lvl1pPr>
            <a:lvl2pPr marL="685773" indent="-228591">
              <a:buFont typeface="Wingdings" panose="05000000000000000000" pitchFamily="2" charset="2"/>
              <a:buChar char="§"/>
              <a:defRPr sz="2000"/>
            </a:lvl2pPr>
            <a:lvl3pPr marL="1142954" indent="-228591">
              <a:buFont typeface="Wingdings" panose="05000000000000000000" pitchFamily="2" charset="2"/>
              <a:buChar char="ü"/>
              <a:defRPr sz="1667"/>
            </a:lvl3pPr>
            <a:lvl4pPr>
              <a:defRPr sz="1500"/>
            </a:lvl4pPr>
            <a:lvl5pPr marL="2057318" indent="-228591">
              <a:buFont typeface="Wingdings" panose="05000000000000000000" pitchFamily="2" charset="2"/>
              <a:buChar char="§"/>
              <a:defRPr sz="133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5" name="Date Placeholder 1">
            <a:extLst>
              <a:ext uri="{FF2B5EF4-FFF2-40B4-BE49-F238E27FC236}">
                <a16:creationId xmlns:a16="http://schemas.microsoft.com/office/drawing/2014/main" id="{EE384947-F0AD-4E73-95AD-CAD4DEE446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19507" y="6495963"/>
            <a:ext cx="2590006" cy="3620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12/16/2022</a:t>
            </a:fld>
            <a:endParaRPr lang="en-US" dirty="0"/>
          </a:p>
        </p:txBody>
      </p:sp>
      <p:sp>
        <p:nvSpPr>
          <p:cNvPr id="26" name="Footer Placeholder 2">
            <a:extLst>
              <a:ext uri="{FF2B5EF4-FFF2-40B4-BE49-F238E27FC236}">
                <a16:creationId xmlns:a16="http://schemas.microsoft.com/office/drawing/2014/main" id="{8259C4D6-850D-4393-9434-3F69451FBF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372" y="6477000"/>
            <a:ext cx="100065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1FD9870-9BB8-2B4C-A7CF-C2A599B3535F}"/>
              </a:ext>
            </a:extLst>
          </p:cNvPr>
          <p:cNvSpPr txBox="1"/>
          <p:nvPr userDrawn="1"/>
        </p:nvSpPr>
        <p:spPr>
          <a:xfrm>
            <a:off x="1147949" y="6531131"/>
            <a:ext cx="10648208" cy="2719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67" b="1" dirty="0"/>
              <a:t>Business Sensitive</a:t>
            </a:r>
            <a:endParaRPr lang="en-US" sz="1167" dirty="0"/>
          </a:p>
        </p:txBody>
      </p:sp>
    </p:spTree>
    <p:extLst>
      <p:ext uri="{BB962C8B-B14F-4D97-AF65-F5344CB8AC3E}">
        <p14:creationId xmlns:p14="http://schemas.microsoft.com/office/powerpoint/2010/main" val="1762305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-Picture Grid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4191000" y="0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EE2FC3-856F-2F4B-A52D-94189159AC1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43000" y="4495800"/>
            <a:ext cx="3390900" cy="19812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FE341CF1-EFF3-A64D-A9D4-B96C8CD8F30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143000" y="2286000"/>
            <a:ext cx="3390900" cy="19812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D0629C78-28FC-874B-96C1-DFAAFF975DE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781550" y="4495800"/>
            <a:ext cx="3390900" cy="19812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5089EEED-3863-BD48-BCCB-4D264015DA6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81550" y="2286000"/>
            <a:ext cx="3390900" cy="19812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EEF5B44F-191D-F44D-8AB3-0B9E4AF4B4E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420100" y="4495800"/>
            <a:ext cx="3390900" cy="19812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A26442AE-D905-374C-9CB4-1A1F44C08C6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420100" y="2286000"/>
            <a:ext cx="3390900" cy="19812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CEBE105C-2ECB-0B46-923F-378B0A5AEBC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43000" y="35814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8B0900D4-1543-834B-AE27-9A72FD91B39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143000" y="57912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F64FB6B4-B0C6-5949-9F2B-7BCB7B20739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781550" y="35814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8FDD81E0-346D-A544-A838-A6991588AE4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81550" y="57912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CDB91CB5-0E93-FA44-9508-60493542C7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420100" y="35814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92F736B8-F799-F047-BE4E-297E64A754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420100" y="57912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4" name="Slide Number Placeholder 3">
            <a:extLst>
              <a:ext uri="{FF2B5EF4-FFF2-40B4-BE49-F238E27FC236}">
                <a16:creationId xmlns:a16="http://schemas.microsoft.com/office/drawing/2014/main" id="{183198DF-9C78-DD40-9CE1-2BC11B88882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1661914" y="6477000"/>
            <a:ext cx="377686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BE0A6ECC-C9D0-4240-B978-69D09F2C99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67000" y="225778"/>
            <a:ext cx="6969125" cy="1092483"/>
          </a:xfrm>
          <a:prstGeom prst="rect">
            <a:avLst/>
          </a:prstGeom>
        </p:spPr>
        <p:txBody>
          <a:bodyPr lIns="0" anchor="b"/>
          <a:lstStyle>
            <a:lvl1pPr>
              <a:defRPr lang="en-US" sz="2667" b="1" kern="1200" dirty="0">
                <a:solidFill>
                  <a:srgbClr val="249EB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0" name="Date Placeholder 1">
            <a:extLst>
              <a:ext uri="{FF2B5EF4-FFF2-40B4-BE49-F238E27FC236}">
                <a16:creationId xmlns:a16="http://schemas.microsoft.com/office/drawing/2014/main" id="{E4CF0CE7-333F-4604-B518-6F7EE2AA82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19507" y="6495963"/>
            <a:ext cx="2590006" cy="3620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12/16/2022</a:t>
            </a:fld>
            <a:endParaRPr lang="en-US" dirty="0"/>
          </a:p>
        </p:txBody>
      </p:sp>
      <p:sp>
        <p:nvSpPr>
          <p:cNvPr id="31" name="Footer Placeholder 2">
            <a:extLst>
              <a:ext uri="{FF2B5EF4-FFF2-40B4-BE49-F238E27FC236}">
                <a16:creationId xmlns:a16="http://schemas.microsoft.com/office/drawing/2014/main" id="{21303C4E-FB0C-4A46-BF34-C99D885AA3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372" y="6477000"/>
            <a:ext cx="100065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2" name="Content Placeholder 4">
            <a:extLst>
              <a:ext uri="{FF2B5EF4-FFF2-40B4-BE49-F238E27FC236}">
                <a16:creationId xmlns:a16="http://schemas.microsoft.com/office/drawing/2014/main" id="{C14080C3-5390-4F4E-9C88-2C080B5CE5D9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1143000" y="1828800"/>
            <a:ext cx="10668000" cy="438238"/>
          </a:xfrm>
          <a:prstGeom prst="rect">
            <a:avLst/>
          </a:prstGeom>
        </p:spPr>
        <p:txBody>
          <a:bodyPr/>
          <a:lstStyle>
            <a:lvl1pPr>
              <a:defRPr sz="2333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773" indent="-228591">
              <a:buFont typeface="Wingdings" panose="05000000000000000000" pitchFamily="2" charset="2"/>
              <a:buChar char="§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2954" indent="-228591">
              <a:buFont typeface="Wingdings" panose="05000000000000000000" pitchFamily="2" charset="2"/>
              <a:buChar char="ü"/>
              <a:defRPr sz="16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318" indent="-228591">
              <a:buFont typeface="Wingdings" panose="05000000000000000000" pitchFamily="2" charset="2"/>
              <a:buChar char="§"/>
              <a:defRPr sz="1333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945F943D-40B6-C248-98C4-03A9620473A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36299" y="206375"/>
            <a:ext cx="2252566" cy="1251425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1B73A8B5-7CF6-8B43-9A42-93C636F26DB7}"/>
              </a:ext>
            </a:extLst>
          </p:cNvPr>
          <p:cNvSpPr txBox="1"/>
          <p:nvPr userDrawn="1"/>
        </p:nvSpPr>
        <p:spPr>
          <a:xfrm>
            <a:off x="1147949" y="6531131"/>
            <a:ext cx="10648208" cy="2719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67" b="1" dirty="0"/>
              <a:t>Business Sensitive</a:t>
            </a:r>
            <a:endParaRPr lang="en-US" sz="1167" dirty="0"/>
          </a:p>
        </p:txBody>
      </p:sp>
    </p:spTree>
    <p:extLst>
      <p:ext uri="{BB962C8B-B14F-4D97-AF65-F5344CB8AC3E}">
        <p14:creationId xmlns:p14="http://schemas.microsoft.com/office/powerpoint/2010/main" val="3291510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Placeholder 3">
            <a:extLst>
              <a:ext uri="{FF2B5EF4-FFF2-40B4-BE49-F238E27FC236}">
                <a16:creationId xmlns:a16="http://schemas.microsoft.com/office/drawing/2014/main" id="{CB0CFF8D-BEB8-7449-82F3-4E52F446DA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7620" y="259656"/>
            <a:ext cx="9823740" cy="8693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600"/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edit Click to insert slide title text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70BF8BE7-AB49-2C41-9052-0EE2CBFA6BA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057620" y="1328738"/>
            <a:ext cx="10801005" cy="5148262"/>
          </a:xfrm>
        </p:spPr>
        <p:txBody>
          <a:bodyPr>
            <a:normAutofit/>
          </a:bodyPr>
          <a:lstStyle>
            <a:lvl1pPr marL="228600">
              <a:defRPr sz="2800"/>
            </a:lvl1pPr>
            <a:lvl2pPr>
              <a:defRPr sz="24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9">
            <a:extLst>
              <a:ext uri="{FF2B5EF4-FFF2-40B4-BE49-F238E27FC236}">
                <a16:creationId xmlns:a16="http://schemas.microsoft.com/office/drawing/2014/main" id="{8479945B-7A78-4842-B0A7-F442F5BD54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85874" y="6454729"/>
            <a:ext cx="472440" cy="413699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AFA2F7-E11F-9040-9AA9-A9CA764119B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2734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-Picture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4191000" y="0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EE2FC3-856F-2F4B-A52D-94189159AC1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43000" y="4217096"/>
            <a:ext cx="3390900" cy="2259904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FE341CF1-EFF3-A64D-A9D4-B96C8CD8F30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143000" y="1722120"/>
            <a:ext cx="3390900" cy="22631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D0629C78-28FC-874B-96C1-DFAAFF975DE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781550" y="4217096"/>
            <a:ext cx="3390900" cy="2259904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5089EEED-3863-BD48-BCCB-4D264015DA6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81550" y="1722120"/>
            <a:ext cx="3390900" cy="22631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EEF5B44F-191D-F44D-8AB3-0B9E4AF4B4E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420100" y="4217096"/>
            <a:ext cx="3390900" cy="2259904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A26442AE-D905-374C-9CB4-1A1F44C08C6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420100" y="1722120"/>
            <a:ext cx="3390900" cy="22631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CEBE105C-2ECB-0B46-923F-378B0A5AEBC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43000" y="329946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8B0900D4-1543-834B-AE27-9A72FD91B39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143000" y="57912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F64FB6B4-B0C6-5949-9F2B-7BCB7B20739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781550" y="329946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8FDD81E0-346D-A544-A838-A6991588AE4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81550" y="57912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CDB91CB5-0E93-FA44-9508-60493542C7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420100" y="329946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92F736B8-F799-F047-BE4E-297E64A754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420100" y="57912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4" name="Slide Number Placeholder 3">
            <a:extLst>
              <a:ext uri="{FF2B5EF4-FFF2-40B4-BE49-F238E27FC236}">
                <a16:creationId xmlns:a16="http://schemas.microsoft.com/office/drawing/2014/main" id="{183198DF-9C78-DD40-9CE1-2BC11B88882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1661914" y="6477000"/>
            <a:ext cx="377686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8" name="Date Placeholder 1">
            <a:extLst>
              <a:ext uri="{FF2B5EF4-FFF2-40B4-BE49-F238E27FC236}">
                <a16:creationId xmlns:a16="http://schemas.microsoft.com/office/drawing/2014/main" id="{68F188F7-153E-49D5-8DFC-1902520470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19507" y="6495963"/>
            <a:ext cx="2590006" cy="3620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12/16/2022</a:t>
            </a:fld>
            <a:endParaRPr lang="en-US" dirty="0"/>
          </a:p>
        </p:txBody>
      </p:sp>
      <p:sp>
        <p:nvSpPr>
          <p:cNvPr id="29" name="Footer Placeholder 2">
            <a:extLst>
              <a:ext uri="{FF2B5EF4-FFF2-40B4-BE49-F238E27FC236}">
                <a16:creationId xmlns:a16="http://schemas.microsoft.com/office/drawing/2014/main" id="{578EF931-9BED-4D2C-8850-F588C3E360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372" y="6477000"/>
            <a:ext cx="100065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7B7AD090-7EA2-424E-A15B-B80A20326A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67000" y="225778"/>
            <a:ext cx="7064375" cy="1092483"/>
          </a:xfrm>
          <a:prstGeom prst="rect">
            <a:avLst/>
          </a:prstGeom>
        </p:spPr>
        <p:txBody>
          <a:bodyPr lIns="0" anchor="b"/>
          <a:lstStyle>
            <a:lvl1pPr>
              <a:defRPr lang="en-US" sz="2667" b="1" kern="1200" dirty="0">
                <a:solidFill>
                  <a:srgbClr val="249EB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7FC6B9C7-7D25-7D4F-9C0A-BA33F6B7DFC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36299" y="206375"/>
            <a:ext cx="2252566" cy="125142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D11EC01A-CFFB-654C-9925-81FF0F056EA8}"/>
              </a:ext>
            </a:extLst>
          </p:cNvPr>
          <p:cNvSpPr txBox="1"/>
          <p:nvPr userDrawn="1"/>
        </p:nvSpPr>
        <p:spPr>
          <a:xfrm>
            <a:off x="1147949" y="6531131"/>
            <a:ext cx="10648208" cy="2719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67" b="1" dirty="0"/>
              <a:t>Business Sensitive</a:t>
            </a:r>
            <a:endParaRPr lang="en-US" sz="1167" dirty="0"/>
          </a:p>
        </p:txBody>
      </p:sp>
    </p:spTree>
    <p:extLst>
      <p:ext uri="{BB962C8B-B14F-4D97-AF65-F5344CB8AC3E}">
        <p14:creationId xmlns:p14="http://schemas.microsoft.com/office/powerpoint/2010/main" val="259303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D96EEDE-6486-774B-B0E3-751BBA42CE35}"/>
              </a:ext>
            </a:extLst>
          </p:cNvPr>
          <p:cNvSpPr/>
          <p:nvPr userDrawn="1"/>
        </p:nvSpPr>
        <p:spPr>
          <a:xfrm>
            <a:off x="4191000" y="0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661914" y="6477000"/>
            <a:ext cx="377686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Date Placeholder 1">
            <a:extLst>
              <a:ext uri="{FF2B5EF4-FFF2-40B4-BE49-F238E27FC236}">
                <a16:creationId xmlns:a16="http://schemas.microsoft.com/office/drawing/2014/main" id="{8F28E1ED-1888-403E-AAF0-8053EF9DF5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19507" y="6495963"/>
            <a:ext cx="2590006" cy="3620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12/16/2022</a:t>
            </a:fld>
            <a:endParaRPr lang="en-US" dirty="0"/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227E8059-8EC0-42A2-8A9E-251427CDC0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372" y="6477000"/>
            <a:ext cx="100065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F5BDD2-55E1-AB43-9949-B03868233768}"/>
              </a:ext>
            </a:extLst>
          </p:cNvPr>
          <p:cNvSpPr txBox="1"/>
          <p:nvPr userDrawn="1"/>
        </p:nvSpPr>
        <p:spPr>
          <a:xfrm>
            <a:off x="1147949" y="6531131"/>
            <a:ext cx="10648208" cy="2719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67" b="1" dirty="0"/>
              <a:t>Business Sensitive</a:t>
            </a:r>
            <a:endParaRPr lang="en-US" sz="1167" dirty="0"/>
          </a:p>
        </p:txBody>
      </p:sp>
    </p:spTree>
    <p:extLst>
      <p:ext uri="{BB962C8B-B14F-4D97-AF65-F5344CB8AC3E}">
        <p14:creationId xmlns:p14="http://schemas.microsoft.com/office/powerpoint/2010/main" val="1327531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hank You / Conclu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661914" y="6477000"/>
            <a:ext cx="377686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66D1A4-6DD7-B54C-AB7B-63074374BB93}"/>
              </a:ext>
            </a:extLst>
          </p:cNvPr>
          <p:cNvSpPr txBox="1"/>
          <p:nvPr userDrawn="1"/>
        </p:nvSpPr>
        <p:spPr>
          <a:xfrm>
            <a:off x="1143000" y="1714500"/>
            <a:ext cx="3810000" cy="45720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4000" b="1" dirty="0">
                <a:solidFill>
                  <a:srgbClr val="249EB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you</a:t>
            </a:r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B62A8373-42F9-431F-865E-129CCA0046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373" y="6477000"/>
            <a:ext cx="45596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C4C6EF-283D-AF44-A6FC-2E58115F1DB4}"/>
              </a:ext>
            </a:extLst>
          </p:cNvPr>
          <p:cNvSpPr txBox="1"/>
          <p:nvPr userDrawn="1"/>
        </p:nvSpPr>
        <p:spPr>
          <a:xfrm>
            <a:off x="3622758" y="6521233"/>
            <a:ext cx="1548822" cy="2719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67" b="1" dirty="0"/>
              <a:t>Business Sensitive</a:t>
            </a:r>
            <a:endParaRPr lang="en-US" sz="1167" dirty="0"/>
          </a:p>
        </p:txBody>
      </p:sp>
    </p:spTree>
    <p:extLst>
      <p:ext uri="{BB962C8B-B14F-4D97-AF65-F5344CB8AC3E}">
        <p14:creationId xmlns:p14="http://schemas.microsoft.com/office/powerpoint/2010/main" val="3454730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_Plain_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436B83B-A5E4-524E-96A9-DFC12D58F12A}"/>
              </a:ext>
            </a:extLst>
          </p:cNvPr>
          <p:cNvSpPr/>
          <p:nvPr userDrawn="1"/>
        </p:nvSpPr>
        <p:spPr>
          <a:xfrm>
            <a:off x="762000" y="0"/>
            <a:ext cx="457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1DF1AC-1D08-B945-A034-B740A35902F9}"/>
              </a:ext>
            </a:extLst>
          </p:cNvPr>
          <p:cNvSpPr txBox="1"/>
          <p:nvPr userDrawn="1"/>
        </p:nvSpPr>
        <p:spPr>
          <a:xfrm>
            <a:off x="1143000" y="6286500"/>
            <a:ext cx="3048000" cy="19050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7" b="0" i="0" u="none" strike="noStrike" kern="1200" cap="none" spc="0" normalizeH="0" baseline="0" noProof="0" dirty="0">
                <a:ln>
                  <a:noFill/>
                </a:ln>
                <a:solidFill>
                  <a:srgbClr val="616265">
                    <a:alpha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PNNL is operated by Battelle for the U.S. Department of Energy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2286000"/>
            <a:ext cx="3810000" cy="152400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r">
              <a:defRPr sz="3333" b="1">
                <a:solidFill>
                  <a:srgbClr val="249EB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3061D5F4-8719-384B-945C-9A27060F99A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42108" y="4724400"/>
            <a:ext cx="3810000" cy="22860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0" indent="0" algn="r">
              <a:buNone/>
              <a:defRPr sz="15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/>
            </a:lvl2pPr>
            <a:lvl3pPr marL="914363" indent="0">
              <a:buNone/>
              <a:defRPr/>
            </a:lvl3pPr>
            <a:lvl4pPr marL="1371545" indent="0">
              <a:buNone/>
              <a:defRPr/>
            </a:lvl4pPr>
            <a:lvl5pPr marL="1828727" indent="0">
              <a:buNone/>
              <a:defRPr/>
            </a:lvl5pPr>
          </a:lstStyle>
          <a:p>
            <a:pPr lvl="0"/>
            <a:r>
              <a:rPr lang="en-US" dirty="0"/>
              <a:t>Click to add presenter’s name</a:t>
            </a: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3E2D432E-6648-6643-9C6E-38B1EFF5EE3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43000" y="4986130"/>
            <a:ext cx="3810000" cy="22860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0" indent="0" algn="r">
              <a:buNone/>
              <a:defRPr sz="1333">
                <a:solidFill>
                  <a:srgbClr val="61626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/>
            </a:lvl2pPr>
            <a:lvl3pPr marL="914363" indent="0">
              <a:buNone/>
              <a:defRPr/>
            </a:lvl3pPr>
            <a:lvl4pPr marL="1371545" indent="0">
              <a:buNone/>
              <a:defRPr/>
            </a:lvl4pPr>
            <a:lvl5pPr marL="1828727" indent="0">
              <a:buNone/>
              <a:defRPr/>
            </a:lvl5pPr>
          </a:lstStyle>
          <a:p>
            <a:pPr lvl="0"/>
            <a:r>
              <a:rPr lang="en-US" dirty="0"/>
              <a:t>Click to add presenter’s title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15389B-4BB4-1644-9B7E-35A85D0C1E3B}"/>
              </a:ext>
            </a:extLst>
          </p:cNvPr>
          <p:cNvSpPr txBox="1"/>
          <p:nvPr userDrawn="1"/>
        </p:nvSpPr>
        <p:spPr>
          <a:xfrm>
            <a:off x="3092174" y="-103808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616265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5A7D3E1-BCC3-C843-81A0-EA4EDFB4452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43000" y="198120"/>
            <a:ext cx="1066800" cy="10410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6617363-F73D-B74F-9647-C9D747AC702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42108" y="5981700"/>
            <a:ext cx="687070" cy="1905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290C8FB-601C-A04C-84F7-213A857D3E6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979613" y="6041364"/>
            <a:ext cx="774841" cy="129540"/>
          </a:xfrm>
          <a:prstGeom prst="rect">
            <a:avLst/>
          </a:prstGeom>
        </p:spPr>
      </p:pic>
      <p:sp>
        <p:nvSpPr>
          <p:cNvPr id="15" name="Date Placeholder 1">
            <a:extLst>
              <a:ext uri="{FF2B5EF4-FFF2-40B4-BE49-F238E27FC236}">
                <a16:creationId xmlns:a16="http://schemas.microsoft.com/office/drawing/2014/main" id="{9D9DB338-5D5C-4ACA-9ECF-C3E34C4412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209701" y="4096371"/>
            <a:ext cx="27424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3"/>
            <a:fld id="{ABD4F8E3-4ED9-44B4-99E6-8A3D2CF8D415}" type="datetime4">
              <a:rPr lang="en-US" smtClean="0">
                <a:solidFill>
                  <a:srgbClr val="616265">
                    <a:tint val="75000"/>
                  </a:srgbClr>
                </a:solidFill>
              </a:rPr>
              <a:pPr defTabSz="914363"/>
              <a:t>December 16, 2022</a:t>
            </a:fld>
            <a:endParaRPr lang="en-US" dirty="0">
              <a:solidFill>
                <a:srgbClr val="616265">
                  <a:tint val="75000"/>
                </a:srgbClr>
              </a:solidFill>
            </a:endParaRPr>
          </a:p>
        </p:txBody>
      </p:sp>
      <p:sp>
        <p:nvSpPr>
          <p:cNvPr id="16" name="Footer Placeholder 2">
            <a:extLst>
              <a:ext uri="{FF2B5EF4-FFF2-40B4-BE49-F238E27FC236}">
                <a16:creationId xmlns:a16="http://schemas.microsoft.com/office/drawing/2014/main" id="{F55B65E8-4040-44D0-A4FE-A050FD948A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0865" y="6441765"/>
            <a:ext cx="4114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3"/>
            <a:endParaRPr lang="en-US" dirty="0">
              <a:solidFill>
                <a:srgbClr val="616265">
                  <a:tint val="75000"/>
                </a:srgbClr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F2DDE4D-A91F-B34B-BAEB-AB54E9087A2C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565918" y="53997"/>
            <a:ext cx="2612572" cy="145142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2D139BA-E02A-AE45-A35D-13C5A6AF1FD1}"/>
              </a:ext>
            </a:extLst>
          </p:cNvPr>
          <p:cNvSpPr txBox="1"/>
          <p:nvPr userDrawn="1"/>
        </p:nvSpPr>
        <p:spPr>
          <a:xfrm>
            <a:off x="3622758" y="6521233"/>
            <a:ext cx="1548822" cy="2719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67" b="1" i="0" u="none" strike="noStrike" kern="1200" cap="none" spc="0" normalizeH="0" baseline="0" noProof="0" dirty="0">
                <a:ln>
                  <a:noFill/>
                </a:ln>
                <a:solidFill>
                  <a:srgbClr val="616265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Business Sensitive</a:t>
            </a:r>
            <a:endParaRPr kumimoji="0" lang="en-US" sz="1167" b="0" i="0" u="none" strike="noStrike" kern="1200" cap="none" spc="0" normalizeH="0" baseline="0" noProof="0" dirty="0">
              <a:ln>
                <a:noFill/>
              </a:ln>
              <a:solidFill>
                <a:srgbClr val="616265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71749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4191000" y="0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66026595-8D7E-D24C-9263-B65316A326B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334000" y="381000"/>
            <a:ext cx="6477000" cy="60960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3338E046-DF9E-FC49-A812-491AB8058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1914" y="6477000"/>
            <a:ext cx="377686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914363"/>
            <a:fld id="{FE7A4BB3-E848-5A44-82DF-322201952CD8}" type="slidenum">
              <a:rPr lang="en-US" smtClean="0"/>
              <a:pPr defTabSz="914363"/>
              <a:t>‹#›</a:t>
            </a:fld>
            <a:endParaRPr lang="en-US" dirty="0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1D0CE8D1-2F12-5A44-A6B5-2CD466F52A6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34000" y="5715000"/>
            <a:ext cx="6477000" cy="762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99B87A2-8960-403D-AE0D-D549462722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1912938"/>
            <a:ext cx="3810001" cy="1325563"/>
          </a:xfrm>
          <a:prstGeom prst="rect">
            <a:avLst/>
          </a:prstGeom>
        </p:spPr>
        <p:txBody>
          <a:bodyPr lIns="0" anchor="b"/>
          <a:lstStyle>
            <a:lvl1pPr>
              <a:defRPr lang="en-US" sz="2667" b="1" kern="1200" dirty="0">
                <a:solidFill>
                  <a:srgbClr val="249EB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11" name="Content Placeholder 13">
            <a:extLst>
              <a:ext uri="{FF2B5EF4-FFF2-40B4-BE49-F238E27FC236}">
                <a16:creationId xmlns:a16="http://schemas.microsoft.com/office/drawing/2014/main" id="{29354FF4-9871-4E1B-A45A-ABAA2BE2B69B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1162049" y="3644194"/>
            <a:ext cx="3810000" cy="2857500"/>
          </a:xfrm>
          <a:prstGeom prst="rect">
            <a:avLst/>
          </a:prstGeom>
        </p:spPr>
        <p:txBody>
          <a:bodyPr/>
          <a:lstStyle>
            <a:lvl1pPr>
              <a:defRPr sz="2333"/>
            </a:lvl1pPr>
            <a:lvl2pPr marL="685773" indent="-228591">
              <a:buFont typeface="Wingdings" panose="05000000000000000000" pitchFamily="2" charset="2"/>
              <a:buChar char="§"/>
              <a:defRPr sz="2000"/>
            </a:lvl2pPr>
            <a:lvl3pPr marL="1142954" indent="-228591">
              <a:buFont typeface="Wingdings" panose="05000000000000000000" pitchFamily="2" charset="2"/>
              <a:buChar char="ü"/>
              <a:defRPr sz="1667"/>
            </a:lvl3pPr>
            <a:lvl4pPr>
              <a:defRPr sz="1500"/>
            </a:lvl4pPr>
            <a:lvl5pPr marL="2057318" indent="-228591">
              <a:buFont typeface="Wingdings" panose="05000000000000000000" pitchFamily="2" charset="2"/>
              <a:buChar char="§"/>
              <a:defRPr sz="133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Date Placeholder 1">
            <a:extLst>
              <a:ext uri="{FF2B5EF4-FFF2-40B4-BE49-F238E27FC236}">
                <a16:creationId xmlns:a16="http://schemas.microsoft.com/office/drawing/2014/main" id="{47EFCEB6-2E27-4C42-A1E5-AC8A8BA837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19507" y="6495963"/>
            <a:ext cx="2590006" cy="3620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3"/>
            <a:fld id="{9B7EE7B1-A6C1-4E39-8665-A73ED03F32E1}" type="datetimeFigureOut">
              <a:rPr lang="en-US" smtClean="0">
                <a:solidFill>
                  <a:srgbClr val="616265">
                    <a:tint val="75000"/>
                  </a:srgbClr>
                </a:solidFill>
              </a:rPr>
              <a:pPr defTabSz="914363"/>
              <a:t>12/16/2022</a:t>
            </a:fld>
            <a:endParaRPr lang="en-US" dirty="0">
              <a:solidFill>
                <a:srgbClr val="616265">
                  <a:tint val="75000"/>
                </a:srgbClr>
              </a:solidFill>
            </a:endParaRPr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A86FAFB9-0DC0-4AB0-9E8B-6EC7C8ABAA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372" y="6477000"/>
            <a:ext cx="100065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3"/>
            <a:endParaRPr lang="en-US" dirty="0">
              <a:solidFill>
                <a:srgbClr val="616265">
                  <a:tint val="75000"/>
                </a:srgbClr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3BA9F06-3DAC-3446-B0AE-C16F0812876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767174" y="174625"/>
            <a:ext cx="2252566" cy="125142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4A9D2D9-E43A-2242-A761-6878E0B5E174}"/>
              </a:ext>
            </a:extLst>
          </p:cNvPr>
          <p:cNvSpPr txBox="1"/>
          <p:nvPr userDrawn="1"/>
        </p:nvSpPr>
        <p:spPr>
          <a:xfrm>
            <a:off x="1147949" y="6531131"/>
            <a:ext cx="10648208" cy="2719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67" b="1" i="0" u="none" strike="noStrike" kern="1200" cap="none" spc="0" normalizeH="0" baseline="0" noProof="0" dirty="0">
                <a:ln>
                  <a:noFill/>
                </a:ln>
                <a:solidFill>
                  <a:srgbClr val="616265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Business Sensitive</a:t>
            </a:r>
            <a:endParaRPr kumimoji="0" lang="en-US" sz="1167" b="0" i="0" u="none" strike="noStrike" kern="1200" cap="none" spc="0" normalizeH="0" baseline="0" noProof="0" dirty="0">
              <a:ln>
                <a:noFill/>
              </a:ln>
              <a:solidFill>
                <a:srgbClr val="616265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2580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4191000" y="0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3338E046-DF9E-FC49-A812-491AB8058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1914" y="6477000"/>
            <a:ext cx="377686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914363"/>
            <a:fld id="{FE7A4BB3-E848-5A44-82DF-322201952CD8}" type="slidenum">
              <a:rPr lang="en-US" smtClean="0"/>
              <a:pPr defTabSz="914363"/>
              <a:t>‹#›</a:t>
            </a:fld>
            <a:endParaRPr lang="en-US" dirty="0"/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F0C408BC-A7DE-4A08-AD26-56414D2DD808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5358868" y="380999"/>
            <a:ext cx="6477000" cy="6096000"/>
          </a:xfrm>
          <a:prstGeom prst="rect">
            <a:avLst/>
          </a:prstGeom>
        </p:spPr>
        <p:txBody>
          <a:bodyPr/>
          <a:lstStyle>
            <a:lvl1pPr>
              <a:defRPr sz="2333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773" indent="-228591">
              <a:buFont typeface="Wingdings" panose="05000000000000000000" pitchFamily="2" charset="2"/>
              <a:buChar char="§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2954" indent="-228591">
              <a:buFont typeface="Wingdings" panose="05000000000000000000" pitchFamily="2" charset="2"/>
              <a:buChar char="ü"/>
              <a:defRPr sz="16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318" indent="-228591">
              <a:buFont typeface="Wingdings" panose="05000000000000000000" pitchFamily="2" charset="2"/>
              <a:buChar char="§"/>
              <a:defRPr sz="1333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A3C58F0F-5237-4527-BB8E-6EEF623543BB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1162049" y="3644194"/>
            <a:ext cx="3810000" cy="2857500"/>
          </a:xfrm>
          <a:prstGeom prst="rect">
            <a:avLst/>
          </a:prstGeom>
        </p:spPr>
        <p:txBody>
          <a:bodyPr/>
          <a:lstStyle>
            <a:lvl1pPr>
              <a:defRPr sz="2333"/>
            </a:lvl1pPr>
            <a:lvl2pPr marL="685773" indent="-228591">
              <a:buFont typeface="Wingdings" panose="05000000000000000000" pitchFamily="2" charset="2"/>
              <a:buChar char="§"/>
              <a:defRPr sz="2000"/>
            </a:lvl2pPr>
            <a:lvl3pPr marL="1142954" indent="-228591">
              <a:buFont typeface="Wingdings" panose="05000000000000000000" pitchFamily="2" charset="2"/>
              <a:buChar char="ü"/>
              <a:defRPr sz="1667"/>
            </a:lvl3pPr>
            <a:lvl4pPr>
              <a:defRPr sz="1500"/>
            </a:lvl4pPr>
            <a:lvl5pPr marL="2057318" indent="-228591">
              <a:buFont typeface="Wingdings" panose="05000000000000000000" pitchFamily="2" charset="2"/>
              <a:buChar char="§"/>
              <a:defRPr sz="133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Date Placeholder 1">
            <a:extLst>
              <a:ext uri="{FF2B5EF4-FFF2-40B4-BE49-F238E27FC236}">
                <a16:creationId xmlns:a16="http://schemas.microsoft.com/office/drawing/2014/main" id="{33D0FD2D-15F4-4320-9C04-2023CAB47E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19507" y="6495963"/>
            <a:ext cx="2590006" cy="3620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3"/>
            <a:fld id="{9B7EE7B1-A6C1-4E39-8665-A73ED03F32E1}" type="datetimeFigureOut">
              <a:rPr lang="en-US" smtClean="0">
                <a:solidFill>
                  <a:srgbClr val="616265">
                    <a:tint val="75000"/>
                  </a:srgbClr>
                </a:solidFill>
              </a:rPr>
              <a:pPr defTabSz="914363"/>
              <a:t>12/16/2022</a:t>
            </a:fld>
            <a:endParaRPr lang="en-US" dirty="0">
              <a:solidFill>
                <a:srgbClr val="616265">
                  <a:tint val="75000"/>
                </a:srgbClr>
              </a:solidFill>
            </a:endParaRPr>
          </a:p>
        </p:txBody>
      </p:sp>
      <p:sp>
        <p:nvSpPr>
          <p:cNvPr id="19" name="Footer Placeholder 2">
            <a:extLst>
              <a:ext uri="{FF2B5EF4-FFF2-40B4-BE49-F238E27FC236}">
                <a16:creationId xmlns:a16="http://schemas.microsoft.com/office/drawing/2014/main" id="{08FBEF60-4239-4E67-A385-B22B813AD4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372" y="6477000"/>
            <a:ext cx="100065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3"/>
            <a:endParaRPr lang="en-US" dirty="0">
              <a:solidFill>
                <a:srgbClr val="616265">
                  <a:tint val="75000"/>
                </a:srgbClr>
              </a:solidFill>
            </a:endParaRP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77614967-FAA9-4DA9-B7DE-539AA89235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1912938"/>
            <a:ext cx="3810001" cy="1325563"/>
          </a:xfrm>
          <a:prstGeom prst="rect">
            <a:avLst/>
          </a:prstGeom>
        </p:spPr>
        <p:txBody>
          <a:bodyPr lIns="0" anchor="b"/>
          <a:lstStyle>
            <a:lvl1pPr>
              <a:defRPr lang="en-US" sz="2667" b="1" kern="1200" dirty="0">
                <a:solidFill>
                  <a:srgbClr val="249EB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F1480E4-D8B6-734B-8400-8089A769C82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767174" y="174625"/>
            <a:ext cx="2252566" cy="125142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9CDBA1D-A125-704B-AC5A-3254B61235BA}"/>
              </a:ext>
            </a:extLst>
          </p:cNvPr>
          <p:cNvSpPr txBox="1"/>
          <p:nvPr userDrawn="1"/>
        </p:nvSpPr>
        <p:spPr>
          <a:xfrm>
            <a:off x="1147949" y="6531131"/>
            <a:ext cx="10648208" cy="2719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67" b="1" i="0" u="none" strike="noStrike" kern="1200" cap="none" spc="0" normalizeH="0" baseline="0" noProof="0" dirty="0">
                <a:ln>
                  <a:noFill/>
                </a:ln>
                <a:solidFill>
                  <a:srgbClr val="616265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Business Sensitive</a:t>
            </a:r>
            <a:endParaRPr kumimoji="0" lang="en-US" sz="1167" b="0" i="0" u="none" strike="noStrike" kern="1200" cap="none" spc="0" normalizeH="0" baseline="0" noProof="0" dirty="0">
              <a:ln>
                <a:noFill/>
              </a:ln>
              <a:solidFill>
                <a:srgbClr val="616265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69769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D96EEDE-6486-774B-B0E3-751BBA42CE35}"/>
              </a:ext>
            </a:extLst>
          </p:cNvPr>
          <p:cNvSpPr/>
          <p:nvPr userDrawn="1"/>
        </p:nvSpPr>
        <p:spPr>
          <a:xfrm>
            <a:off x="4191000" y="0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661914" y="6477000"/>
            <a:ext cx="377686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914363"/>
            <a:fld id="{FE7A4BB3-E848-5A44-82DF-322201952CD8}" type="slidenum">
              <a:rPr lang="en-US" smtClean="0"/>
              <a:pPr defTabSz="914363"/>
              <a:t>‹#›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C1406DC-BAEC-4717-8F68-46C92F1663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67000" y="225778"/>
            <a:ext cx="6905625" cy="1092483"/>
          </a:xfrm>
          <a:prstGeom prst="rect">
            <a:avLst/>
          </a:prstGeom>
        </p:spPr>
        <p:txBody>
          <a:bodyPr lIns="0" anchor="b"/>
          <a:lstStyle>
            <a:lvl1pPr>
              <a:defRPr lang="en-US" sz="2667" b="1" kern="1200" dirty="0">
                <a:solidFill>
                  <a:srgbClr val="249EB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028E3363-7137-4431-9927-3AE087A5B2BE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1143000" y="1714500"/>
            <a:ext cx="10668000" cy="4572001"/>
          </a:xfrm>
          <a:prstGeom prst="rect">
            <a:avLst/>
          </a:prstGeom>
        </p:spPr>
        <p:txBody>
          <a:bodyPr/>
          <a:lstStyle>
            <a:lvl1pPr>
              <a:defRPr sz="2333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773" indent="-228591">
              <a:buFont typeface="Wingdings" panose="05000000000000000000" pitchFamily="2" charset="2"/>
              <a:buChar char="§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2954" indent="-228591">
              <a:buFont typeface="Wingdings" panose="05000000000000000000" pitchFamily="2" charset="2"/>
              <a:buChar char="ü"/>
              <a:defRPr sz="16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318" indent="-228591">
              <a:buFont typeface="Wingdings" panose="05000000000000000000" pitchFamily="2" charset="2"/>
              <a:buChar char="§"/>
              <a:defRPr sz="1333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Date Placeholder 1">
            <a:extLst>
              <a:ext uri="{FF2B5EF4-FFF2-40B4-BE49-F238E27FC236}">
                <a16:creationId xmlns:a16="http://schemas.microsoft.com/office/drawing/2014/main" id="{E76F451D-D169-4CA9-91EE-97F19A35C6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19507" y="6495963"/>
            <a:ext cx="2590006" cy="3620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3"/>
            <a:fld id="{9B7EE7B1-A6C1-4E39-8665-A73ED03F32E1}" type="datetimeFigureOut">
              <a:rPr lang="en-US" smtClean="0">
                <a:solidFill>
                  <a:srgbClr val="616265">
                    <a:tint val="75000"/>
                  </a:srgbClr>
                </a:solidFill>
              </a:rPr>
              <a:pPr defTabSz="914363"/>
              <a:t>12/16/2022</a:t>
            </a:fld>
            <a:endParaRPr lang="en-US" dirty="0">
              <a:solidFill>
                <a:srgbClr val="616265">
                  <a:tint val="75000"/>
                </a:srgbClr>
              </a:solidFill>
            </a:endParaRPr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8A19F790-0343-4862-A140-1B409986B7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372" y="6477000"/>
            <a:ext cx="100065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3"/>
            <a:endParaRPr lang="en-US" dirty="0">
              <a:solidFill>
                <a:srgbClr val="616265">
                  <a:tint val="75000"/>
                </a:srgb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B81482B-FE6E-EA46-9697-443D9FB9A2B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36299" y="206375"/>
            <a:ext cx="2252566" cy="12514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3D8AF83-4264-194A-817C-AD324FF89217}"/>
              </a:ext>
            </a:extLst>
          </p:cNvPr>
          <p:cNvSpPr txBox="1"/>
          <p:nvPr userDrawn="1"/>
        </p:nvSpPr>
        <p:spPr>
          <a:xfrm>
            <a:off x="1147949" y="6531131"/>
            <a:ext cx="10648208" cy="2719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67" b="1" i="0" u="none" strike="noStrike" kern="1200" cap="none" spc="0" normalizeH="0" baseline="0" noProof="0" dirty="0">
                <a:ln>
                  <a:noFill/>
                </a:ln>
                <a:solidFill>
                  <a:srgbClr val="616265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Business Sensitive</a:t>
            </a:r>
            <a:endParaRPr kumimoji="0" lang="en-US" sz="1167" b="0" i="0" u="none" strike="noStrike" kern="1200" cap="none" spc="0" normalizeH="0" baseline="0" noProof="0" dirty="0">
              <a:ln>
                <a:noFill/>
              </a:ln>
              <a:solidFill>
                <a:srgbClr val="616265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64518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Picture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4191000" y="0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EE2FC3-856F-2F4B-A52D-94189159AC1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334000" y="381000"/>
            <a:ext cx="3048000" cy="28575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FD00854A-4EC7-2D48-A025-5B0B48548BC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763000" y="381000"/>
            <a:ext cx="3048000" cy="28575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67A8C708-D197-CF47-8089-89928BE1E30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334000" y="3619500"/>
            <a:ext cx="3048000" cy="28575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3C4D2EBC-B863-FD49-A9DF-1381563078D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63000" y="3619500"/>
            <a:ext cx="3048000" cy="28575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E93B472-4A32-7C41-A565-485FDC3EB83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34000" y="2476500"/>
            <a:ext cx="3048000" cy="762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19F7807A-D120-BD49-9CBD-9174F26D798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34000" y="5715000"/>
            <a:ext cx="3048000" cy="762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08ED17FC-CAF8-9A40-9A88-897DEF9CFEA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763000" y="2476500"/>
            <a:ext cx="3048000" cy="762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4A16FA60-8BA9-8B4A-86AA-F8336C26C78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763000" y="5715000"/>
            <a:ext cx="3048000" cy="762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16" name="Slide Number Placeholder 3">
            <a:extLst>
              <a:ext uri="{FF2B5EF4-FFF2-40B4-BE49-F238E27FC236}">
                <a16:creationId xmlns:a16="http://schemas.microsoft.com/office/drawing/2014/main" id="{7DC2EC3E-C641-FD49-9F15-878B1AFFFD9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11661914" y="6477000"/>
            <a:ext cx="377686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914363"/>
            <a:fld id="{FE7A4BB3-E848-5A44-82DF-322201952CD8}" type="slidenum">
              <a:rPr lang="en-US" smtClean="0"/>
              <a:pPr defTabSz="914363"/>
              <a:t>‹#›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3648737A-DE0E-48DB-87F0-65418715CF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1912938"/>
            <a:ext cx="3810001" cy="1325563"/>
          </a:xfrm>
          <a:prstGeom prst="rect">
            <a:avLst/>
          </a:prstGeom>
        </p:spPr>
        <p:txBody>
          <a:bodyPr lIns="0" anchor="b"/>
          <a:lstStyle>
            <a:lvl1pPr>
              <a:defRPr lang="en-US" sz="2667" b="1" kern="1200" dirty="0">
                <a:solidFill>
                  <a:srgbClr val="249EB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21" name="Content Placeholder 13">
            <a:extLst>
              <a:ext uri="{FF2B5EF4-FFF2-40B4-BE49-F238E27FC236}">
                <a16:creationId xmlns:a16="http://schemas.microsoft.com/office/drawing/2014/main" id="{97DA340F-6103-4F2C-B3B8-8D8A524DC19C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1162049" y="3644194"/>
            <a:ext cx="3810000" cy="2857500"/>
          </a:xfrm>
          <a:prstGeom prst="rect">
            <a:avLst/>
          </a:prstGeom>
        </p:spPr>
        <p:txBody>
          <a:bodyPr/>
          <a:lstStyle>
            <a:lvl1pPr>
              <a:defRPr sz="2333"/>
            </a:lvl1pPr>
            <a:lvl2pPr marL="685773" indent="-228591">
              <a:buFont typeface="Wingdings" panose="05000000000000000000" pitchFamily="2" charset="2"/>
              <a:buChar char="§"/>
              <a:defRPr sz="2000"/>
            </a:lvl2pPr>
            <a:lvl3pPr marL="1142954" indent="-228591">
              <a:buFont typeface="Wingdings" panose="05000000000000000000" pitchFamily="2" charset="2"/>
              <a:buChar char="ü"/>
              <a:defRPr sz="1667"/>
            </a:lvl3pPr>
            <a:lvl4pPr>
              <a:defRPr sz="1500"/>
            </a:lvl4pPr>
            <a:lvl5pPr marL="2057318" indent="-228591">
              <a:buFont typeface="Wingdings" panose="05000000000000000000" pitchFamily="2" charset="2"/>
              <a:buChar char="§"/>
              <a:defRPr sz="133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5" name="Date Placeholder 1">
            <a:extLst>
              <a:ext uri="{FF2B5EF4-FFF2-40B4-BE49-F238E27FC236}">
                <a16:creationId xmlns:a16="http://schemas.microsoft.com/office/drawing/2014/main" id="{EE384947-F0AD-4E73-95AD-CAD4DEE446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19507" y="6495963"/>
            <a:ext cx="2590006" cy="3620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3"/>
            <a:fld id="{9B7EE7B1-A6C1-4E39-8665-A73ED03F32E1}" type="datetimeFigureOut">
              <a:rPr lang="en-US" smtClean="0">
                <a:solidFill>
                  <a:srgbClr val="616265">
                    <a:tint val="75000"/>
                  </a:srgbClr>
                </a:solidFill>
              </a:rPr>
              <a:pPr defTabSz="914363"/>
              <a:t>12/16/2022</a:t>
            </a:fld>
            <a:endParaRPr lang="en-US" dirty="0">
              <a:solidFill>
                <a:srgbClr val="616265">
                  <a:tint val="75000"/>
                </a:srgbClr>
              </a:solidFill>
            </a:endParaRPr>
          </a:p>
        </p:txBody>
      </p:sp>
      <p:sp>
        <p:nvSpPr>
          <p:cNvPr id="26" name="Footer Placeholder 2">
            <a:extLst>
              <a:ext uri="{FF2B5EF4-FFF2-40B4-BE49-F238E27FC236}">
                <a16:creationId xmlns:a16="http://schemas.microsoft.com/office/drawing/2014/main" id="{8259C4D6-850D-4393-9434-3F69451FBF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372" y="6477000"/>
            <a:ext cx="100065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3"/>
            <a:endParaRPr lang="en-US" dirty="0">
              <a:solidFill>
                <a:srgbClr val="616265">
                  <a:tint val="75000"/>
                </a:srgb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1FD9870-9BB8-2B4C-A7CF-C2A599B3535F}"/>
              </a:ext>
            </a:extLst>
          </p:cNvPr>
          <p:cNvSpPr txBox="1"/>
          <p:nvPr userDrawn="1"/>
        </p:nvSpPr>
        <p:spPr>
          <a:xfrm>
            <a:off x="1147949" y="6531131"/>
            <a:ext cx="10648208" cy="2719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67" b="1" i="0" u="none" strike="noStrike" kern="1200" cap="none" spc="0" normalizeH="0" baseline="0" noProof="0" dirty="0">
                <a:ln>
                  <a:noFill/>
                </a:ln>
                <a:solidFill>
                  <a:srgbClr val="616265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Business Sensitive</a:t>
            </a:r>
            <a:endParaRPr kumimoji="0" lang="en-US" sz="1167" b="0" i="0" u="none" strike="noStrike" kern="1200" cap="none" spc="0" normalizeH="0" baseline="0" noProof="0" dirty="0">
              <a:ln>
                <a:noFill/>
              </a:ln>
              <a:solidFill>
                <a:srgbClr val="616265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23106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-Picture Grid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4191000" y="0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EE2FC3-856F-2F4B-A52D-94189159AC1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43000" y="4495800"/>
            <a:ext cx="3390900" cy="19812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FE341CF1-EFF3-A64D-A9D4-B96C8CD8F30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143000" y="2286000"/>
            <a:ext cx="3390900" cy="19812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D0629C78-28FC-874B-96C1-DFAAFF975DE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781550" y="4495800"/>
            <a:ext cx="3390900" cy="19812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5089EEED-3863-BD48-BCCB-4D264015DA6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81550" y="2286000"/>
            <a:ext cx="3390900" cy="19812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EEF5B44F-191D-F44D-8AB3-0B9E4AF4B4E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420100" y="4495800"/>
            <a:ext cx="3390900" cy="19812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A26442AE-D905-374C-9CB4-1A1F44C08C6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420100" y="2286000"/>
            <a:ext cx="3390900" cy="19812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CEBE105C-2ECB-0B46-923F-378B0A5AEBC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43000" y="35814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8B0900D4-1543-834B-AE27-9A72FD91B39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143000" y="57912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F64FB6B4-B0C6-5949-9F2B-7BCB7B20739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781550" y="35814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8FDD81E0-346D-A544-A838-A6991588AE4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81550" y="57912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CDB91CB5-0E93-FA44-9508-60493542C7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420100" y="35814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92F736B8-F799-F047-BE4E-297E64A754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420100" y="57912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4" name="Slide Number Placeholder 3">
            <a:extLst>
              <a:ext uri="{FF2B5EF4-FFF2-40B4-BE49-F238E27FC236}">
                <a16:creationId xmlns:a16="http://schemas.microsoft.com/office/drawing/2014/main" id="{183198DF-9C78-DD40-9CE1-2BC11B88882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1661914" y="6477000"/>
            <a:ext cx="377686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914363"/>
            <a:fld id="{FE7A4BB3-E848-5A44-82DF-322201952CD8}" type="slidenum">
              <a:rPr lang="en-US" smtClean="0"/>
              <a:pPr defTabSz="914363"/>
              <a:t>‹#›</a:t>
            </a:fld>
            <a:endParaRPr lang="en-US" dirty="0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BE0A6ECC-C9D0-4240-B978-69D09F2C99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67000" y="225778"/>
            <a:ext cx="6969125" cy="1092483"/>
          </a:xfrm>
          <a:prstGeom prst="rect">
            <a:avLst/>
          </a:prstGeom>
        </p:spPr>
        <p:txBody>
          <a:bodyPr lIns="0" anchor="b"/>
          <a:lstStyle>
            <a:lvl1pPr>
              <a:defRPr lang="en-US" sz="2667" b="1" kern="1200" dirty="0">
                <a:solidFill>
                  <a:srgbClr val="249EB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0" name="Date Placeholder 1">
            <a:extLst>
              <a:ext uri="{FF2B5EF4-FFF2-40B4-BE49-F238E27FC236}">
                <a16:creationId xmlns:a16="http://schemas.microsoft.com/office/drawing/2014/main" id="{E4CF0CE7-333F-4604-B518-6F7EE2AA82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19507" y="6495963"/>
            <a:ext cx="2590006" cy="3620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3"/>
            <a:fld id="{9B7EE7B1-A6C1-4E39-8665-A73ED03F32E1}" type="datetimeFigureOut">
              <a:rPr lang="en-US" smtClean="0">
                <a:solidFill>
                  <a:srgbClr val="616265">
                    <a:tint val="75000"/>
                  </a:srgbClr>
                </a:solidFill>
              </a:rPr>
              <a:pPr defTabSz="914363"/>
              <a:t>12/16/2022</a:t>
            </a:fld>
            <a:endParaRPr lang="en-US" dirty="0">
              <a:solidFill>
                <a:srgbClr val="616265">
                  <a:tint val="75000"/>
                </a:srgbClr>
              </a:solidFill>
            </a:endParaRPr>
          </a:p>
        </p:txBody>
      </p:sp>
      <p:sp>
        <p:nvSpPr>
          <p:cNvPr id="31" name="Footer Placeholder 2">
            <a:extLst>
              <a:ext uri="{FF2B5EF4-FFF2-40B4-BE49-F238E27FC236}">
                <a16:creationId xmlns:a16="http://schemas.microsoft.com/office/drawing/2014/main" id="{21303C4E-FB0C-4A46-BF34-C99D885AA3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372" y="6477000"/>
            <a:ext cx="100065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3"/>
            <a:endParaRPr lang="en-US" dirty="0">
              <a:solidFill>
                <a:srgbClr val="616265">
                  <a:tint val="75000"/>
                </a:srgbClr>
              </a:solidFill>
            </a:endParaRPr>
          </a:p>
        </p:txBody>
      </p:sp>
      <p:sp>
        <p:nvSpPr>
          <p:cNvPr id="32" name="Content Placeholder 4">
            <a:extLst>
              <a:ext uri="{FF2B5EF4-FFF2-40B4-BE49-F238E27FC236}">
                <a16:creationId xmlns:a16="http://schemas.microsoft.com/office/drawing/2014/main" id="{C14080C3-5390-4F4E-9C88-2C080B5CE5D9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1143000" y="1828800"/>
            <a:ext cx="10668000" cy="438238"/>
          </a:xfrm>
          <a:prstGeom prst="rect">
            <a:avLst/>
          </a:prstGeom>
        </p:spPr>
        <p:txBody>
          <a:bodyPr/>
          <a:lstStyle>
            <a:lvl1pPr>
              <a:defRPr sz="2333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773" indent="-228591">
              <a:buFont typeface="Wingdings" panose="05000000000000000000" pitchFamily="2" charset="2"/>
              <a:buChar char="§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2954" indent="-228591">
              <a:buFont typeface="Wingdings" panose="05000000000000000000" pitchFamily="2" charset="2"/>
              <a:buChar char="ü"/>
              <a:defRPr sz="16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318" indent="-228591">
              <a:buFont typeface="Wingdings" panose="05000000000000000000" pitchFamily="2" charset="2"/>
              <a:buChar char="§"/>
              <a:defRPr sz="1333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945F943D-40B6-C248-98C4-03A9620473A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36299" y="206375"/>
            <a:ext cx="2252566" cy="1251425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1B73A8B5-7CF6-8B43-9A42-93C636F26DB7}"/>
              </a:ext>
            </a:extLst>
          </p:cNvPr>
          <p:cNvSpPr txBox="1"/>
          <p:nvPr userDrawn="1"/>
        </p:nvSpPr>
        <p:spPr>
          <a:xfrm>
            <a:off x="1147949" y="6531131"/>
            <a:ext cx="10648208" cy="2719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67" b="1" i="0" u="none" strike="noStrike" kern="1200" cap="none" spc="0" normalizeH="0" baseline="0" noProof="0" dirty="0">
                <a:ln>
                  <a:noFill/>
                </a:ln>
                <a:solidFill>
                  <a:srgbClr val="616265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Business Sensitive</a:t>
            </a:r>
            <a:endParaRPr kumimoji="0" lang="en-US" sz="1167" b="0" i="0" u="none" strike="noStrike" kern="1200" cap="none" spc="0" normalizeH="0" baseline="0" noProof="0" dirty="0">
              <a:ln>
                <a:noFill/>
              </a:ln>
              <a:solidFill>
                <a:srgbClr val="616265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33239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-Picture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4191000" y="0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EE2FC3-856F-2F4B-A52D-94189159AC1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43000" y="4217096"/>
            <a:ext cx="3390900" cy="2259904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FE341CF1-EFF3-A64D-A9D4-B96C8CD8F30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143000" y="1722120"/>
            <a:ext cx="3390900" cy="22631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D0629C78-28FC-874B-96C1-DFAAFF975DE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781550" y="4217096"/>
            <a:ext cx="3390900" cy="2259904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5089EEED-3863-BD48-BCCB-4D264015DA6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81550" y="1722120"/>
            <a:ext cx="3390900" cy="22631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EEF5B44F-191D-F44D-8AB3-0B9E4AF4B4E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420100" y="4217096"/>
            <a:ext cx="3390900" cy="2259904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A26442AE-D905-374C-9CB4-1A1F44C08C6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420100" y="1722120"/>
            <a:ext cx="3390900" cy="22631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CEBE105C-2ECB-0B46-923F-378B0A5AEBC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43000" y="329946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8B0900D4-1543-834B-AE27-9A72FD91B39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143000" y="57912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F64FB6B4-B0C6-5949-9F2B-7BCB7B20739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781550" y="329946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8FDD81E0-346D-A544-A838-A6991588AE4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81550" y="57912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CDB91CB5-0E93-FA44-9508-60493542C7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420100" y="329946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92F736B8-F799-F047-BE4E-297E64A754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420100" y="57912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4" name="Slide Number Placeholder 3">
            <a:extLst>
              <a:ext uri="{FF2B5EF4-FFF2-40B4-BE49-F238E27FC236}">
                <a16:creationId xmlns:a16="http://schemas.microsoft.com/office/drawing/2014/main" id="{183198DF-9C78-DD40-9CE1-2BC11B88882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1661914" y="6477000"/>
            <a:ext cx="377686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914363"/>
            <a:fld id="{FE7A4BB3-E848-5A44-82DF-322201952CD8}" type="slidenum">
              <a:rPr lang="en-US" smtClean="0"/>
              <a:pPr defTabSz="914363"/>
              <a:t>‹#›</a:t>
            </a:fld>
            <a:endParaRPr lang="en-US" dirty="0"/>
          </a:p>
        </p:txBody>
      </p:sp>
      <p:sp>
        <p:nvSpPr>
          <p:cNvPr id="28" name="Date Placeholder 1">
            <a:extLst>
              <a:ext uri="{FF2B5EF4-FFF2-40B4-BE49-F238E27FC236}">
                <a16:creationId xmlns:a16="http://schemas.microsoft.com/office/drawing/2014/main" id="{68F188F7-153E-49D5-8DFC-1902520470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19507" y="6495963"/>
            <a:ext cx="2590006" cy="3620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3"/>
            <a:fld id="{9B7EE7B1-A6C1-4E39-8665-A73ED03F32E1}" type="datetimeFigureOut">
              <a:rPr lang="en-US" smtClean="0">
                <a:solidFill>
                  <a:srgbClr val="616265">
                    <a:tint val="75000"/>
                  </a:srgbClr>
                </a:solidFill>
              </a:rPr>
              <a:pPr defTabSz="914363"/>
              <a:t>12/16/2022</a:t>
            </a:fld>
            <a:endParaRPr lang="en-US" dirty="0">
              <a:solidFill>
                <a:srgbClr val="616265">
                  <a:tint val="75000"/>
                </a:srgbClr>
              </a:solidFill>
            </a:endParaRPr>
          </a:p>
        </p:txBody>
      </p:sp>
      <p:sp>
        <p:nvSpPr>
          <p:cNvPr id="29" name="Footer Placeholder 2">
            <a:extLst>
              <a:ext uri="{FF2B5EF4-FFF2-40B4-BE49-F238E27FC236}">
                <a16:creationId xmlns:a16="http://schemas.microsoft.com/office/drawing/2014/main" id="{578EF931-9BED-4D2C-8850-F588C3E360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372" y="6477000"/>
            <a:ext cx="100065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3"/>
            <a:endParaRPr lang="en-US" dirty="0">
              <a:solidFill>
                <a:srgbClr val="616265">
                  <a:tint val="75000"/>
                </a:srgbClr>
              </a:solidFill>
            </a:endParaRP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7B7AD090-7EA2-424E-A15B-B80A20326A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67000" y="225778"/>
            <a:ext cx="7064375" cy="1092483"/>
          </a:xfrm>
          <a:prstGeom prst="rect">
            <a:avLst/>
          </a:prstGeom>
        </p:spPr>
        <p:txBody>
          <a:bodyPr lIns="0" anchor="b"/>
          <a:lstStyle>
            <a:lvl1pPr>
              <a:defRPr lang="en-US" sz="2667" b="1" kern="1200" dirty="0">
                <a:solidFill>
                  <a:srgbClr val="249EB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7FC6B9C7-7D25-7D4F-9C0A-BA33F6B7DFC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36299" y="206375"/>
            <a:ext cx="2252566" cy="125142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D11EC01A-CFFB-654C-9925-81FF0F056EA8}"/>
              </a:ext>
            </a:extLst>
          </p:cNvPr>
          <p:cNvSpPr txBox="1"/>
          <p:nvPr userDrawn="1"/>
        </p:nvSpPr>
        <p:spPr>
          <a:xfrm>
            <a:off x="1147949" y="6531131"/>
            <a:ext cx="10648208" cy="2719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67" b="1" i="0" u="none" strike="noStrike" kern="1200" cap="none" spc="0" normalizeH="0" baseline="0" noProof="0" dirty="0">
                <a:ln>
                  <a:noFill/>
                </a:ln>
                <a:solidFill>
                  <a:srgbClr val="616265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Business Sensitive</a:t>
            </a:r>
            <a:endParaRPr kumimoji="0" lang="en-US" sz="1167" b="0" i="0" u="none" strike="noStrike" kern="1200" cap="none" spc="0" normalizeH="0" baseline="0" noProof="0" dirty="0">
              <a:ln>
                <a:noFill/>
              </a:ln>
              <a:solidFill>
                <a:srgbClr val="616265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18144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9">
            <a:extLst>
              <a:ext uri="{FF2B5EF4-FFF2-40B4-BE49-F238E27FC236}">
                <a16:creationId xmlns:a16="http://schemas.microsoft.com/office/drawing/2014/main" id="{62CB14DE-19ED-C044-A0B1-27FF7275AD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85874" y="6454729"/>
            <a:ext cx="472440" cy="413699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AFA2F7-E11F-9040-9AA9-A9CA764119B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5469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D96EEDE-6486-774B-B0E3-751BBA42CE35}"/>
              </a:ext>
            </a:extLst>
          </p:cNvPr>
          <p:cNvSpPr/>
          <p:nvPr userDrawn="1"/>
        </p:nvSpPr>
        <p:spPr>
          <a:xfrm>
            <a:off x="4191000" y="0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661914" y="6477000"/>
            <a:ext cx="377686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914363"/>
            <a:fld id="{FE7A4BB3-E848-5A44-82DF-322201952CD8}" type="slidenum">
              <a:rPr lang="en-US" smtClean="0"/>
              <a:pPr defTabSz="914363"/>
              <a:t>‹#›</a:t>
            </a:fld>
            <a:endParaRPr lang="en-US" dirty="0"/>
          </a:p>
        </p:txBody>
      </p:sp>
      <p:sp>
        <p:nvSpPr>
          <p:cNvPr id="6" name="Date Placeholder 1">
            <a:extLst>
              <a:ext uri="{FF2B5EF4-FFF2-40B4-BE49-F238E27FC236}">
                <a16:creationId xmlns:a16="http://schemas.microsoft.com/office/drawing/2014/main" id="{8F28E1ED-1888-403E-AAF0-8053EF9DF5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19507" y="6495963"/>
            <a:ext cx="2590006" cy="3620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3"/>
            <a:fld id="{9B7EE7B1-A6C1-4E39-8665-A73ED03F32E1}" type="datetimeFigureOut">
              <a:rPr lang="en-US" smtClean="0">
                <a:solidFill>
                  <a:srgbClr val="616265">
                    <a:tint val="75000"/>
                  </a:srgbClr>
                </a:solidFill>
              </a:rPr>
              <a:pPr defTabSz="914363"/>
              <a:t>12/16/2022</a:t>
            </a:fld>
            <a:endParaRPr lang="en-US" dirty="0">
              <a:solidFill>
                <a:srgbClr val="616265">
                  <a:tint val="75000"/>
                </a:srgbClr>
              </a:solidFill>
            </a:endParaRPr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227E8059-8EC0-42A2-8A9E-251427CDC0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372" y="6477000"/>
            <a:ext cx="100065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3"/>
            <a:endParaRPr lang="en-US" dirty="0">
              <a:solidFill>
                <a:srgbClr val="616265">
                  <a:tint val="75000"/>
                </a:srgb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F5BDD2-55E1-AB43-9949-B03868233768}"/>
              </a:ext>
            </a:extLst>
          </p:cNvPr>
          <p:cNvSpPr txBox="1"/>
          <p:nvPr userDrawn="1"/>
        </p:nvSpPr>
        <p:spPr>
          <a:xfrm>
            <a:off x="1147949" y="6531131"/>
            <a:ext cx="10648208" cy="2719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67" b="1" i="0" u="none" strike="noStrike" kern="1200" cap="none" spc="0" normalizeH="0" baseline="0" noProof="0" dirty="0">
                <a:ln>
                  <a:noFill/>
                </a:ln>
                <a:solidFill>
                  <a:srgbClr val="616265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Business Sensitive</a:t>
            </a:r>
            <a:endParaRPr kumimoji="0" lang="en-US" sz="1167" b="0" i="0" u="none" strike="noStrike" kern="1200" cap="none" spc="0" normalizeH="0" baseline="0" noProof="0" dirty="0">
              <a:ln>
                <a:noFill/>
              </a:ln>
              <a:solidFill>
                <a:srgbClr val="616265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41768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hank You / Conclu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661914" y="6477000"/>
            <a:ext cx="377686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914363"/>
            <a:fld id="{FE7A4BB3-E848-5A44-82DF-322201952CD8}" type="slidenum">
              <a:rPr lang="en-US" smtClean="0">
                <a:solidFill>
                  <a:srgbClr val="FFFFFF"/>
                </a:solidFill>
              </a:rPr>
              <a:pPr defTabSz="914363"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66D1A4-6DD7-B54C-AB7B-63074374BB93}"/>
              </a:ext>
            </a:extLst>
          </p:cNvPr>
          <p:cNvSpPr txBox="1"/>
          <p:nvPr userDrawn="1"/>
        </p:nvSpPr>
        <p:spPr>
          <a:xfrm>
            <a:off x="1143000" y="1714500"/>
            <a:ext cx="3810000" cy="45720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l" defTabSz="91436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249EBB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Thank you</a:t>
            </a:r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B62A8373-42F9-431F-865E-129CCA0046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373" y="6477000"/>
            <a:ext cx="45596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3"/>
            <a:endParaRPr lang="en-US" dirty="0">
              <a:solidFill>
                <a:srgbClr val="616265">
                  <a:tint val="75000"/>
                </a:srgb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C4C6EF-283D-AF44-A6FC-2E58115F1DB4}"/>
              </a:ext>
            </a:extLst>
          </p:cNvPr>
          <p:cNvSpPr txBox="1"/>
          <p:nvPr userDrawn="1"/>
        </p:nvSpPr>
        <p:spPr>
          <a:xfrm>
            <a:off x="3622758" y="6521233"/>
            <a:ext cx="1548822" cy="2719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67" b="1" i="0" u="none" strike="noStrike" kern="1200" cap="none" spc="0" normalizeH="0" baseline="0" noProof="0" dirty="0">
                <a:ln>
                  <a:noFill/>
                </a:ln>
                <a:solidFill>
                  <a:srgbClr val="616265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Business Sensitive</a:t>
            </a:r>
            <a:endParaRPr kumimoji="0" lang="en-US" sz="1167" b="0" i="0" u="none" strike="noStrike" kern="1200" cap="none" spc="0" normalizeH="0" baseline="0" noProof="0" dirty="0">
              <a:ln>
                <a:noFill/>
              </a:ln>
              <a:solidFill>
                <a:srgbClr val="616265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73436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hank You / Conclu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661915" y="6477000"/>
            <a:ext cx="377685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75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66D1A4-6DD7-B54C-AB7B-63074374BB93}"/>
              </a:ext>
            </a:extLst>
          </p:cNvPr>
          <p:cNvSpPr txBox="1"/>
          <p:nvPr/>
        </p:nvSpPr>
        <p:spPr>
          <a:xfrm>
            <a:off x="1143000" y="1714500"/>
            <a:ext cx="3810000" cy="45720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3000" b="1" dirty="0">
                <a:solidFill>
                  <a:srgbClr val="C872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you</a:t>
            </a:r>
          </a:p>
        </p:txBody>
      </p:sp>
      <p:pic>
        <p:nvPicPr>
          <p:cNvPr id="5" name="Picture 4" descr="A picture containing clothing&#10;&#10;Description automatically generated">
            <a:extLst>
              <a:ext uri="{FF2B5EF4-FFF2-40B4-BE49-F238E27FC236}">
                <a16:creationId xmlns:a16="http://schemas.microsoft.com/office/drawing/2014/main" id="{95C0D393-C501-F547-8FE2-1E29EBE80FC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52841" y="0"/>
            <a:ext cx="52391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347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_Plain_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436B83B-A5E4-524E-96A9-DFC12D58F12A}"/>
              </a:ext>
            </a:extLst>
          </p:cNvPr>
          <p:cNvSpPr/>
          <p:nvPr userDrawn="1"/>
        </p:nvSpPr>
        <p:spPr>
          <a:xfrm>
            <a:off x="762000" y="0"/>
            <a:ext cx="457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1DF1AC-1D08-B945-A034-B740A35902F9}"/>
              </a:ext>
            </a:extLst>
          </p:cNvPr>
          <p:cNvSpPr txBox="1"/>
          <p:nvPr userDrawn="1"/>
        </p:nvSpPr>
        <p:spPr>
          <a:xfrm>
            <a:off x="1143000" y="6286500"/>
            <a:ext cx="3048000" cy="19050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>
              <a:spcAft>
                <a:spcPts val="500"/>
              </a:spcAft>
            </a:pPr>
            <a:r>
              <a:rPr lang="en-US" sz="667" dirty="0">
                <a:solidFill>
                  <a:srgbClr val="616265">
                    <a:alpha val="7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PNNL is operated by Battelle for the U.S. Department of Energy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2286000"/>
            <a:ext cx="3810000" cy="152400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r">
              <a:defRPr sz="4000" b="1">
                <a:solidFill>
                  <a:srgbClr val="C8722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3061D5F4-8719-384B-945C-9A27060F99A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42108" y="4724400"/>
            <a:ext cx="3810000" cy="22860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0" indent="0" algn="r">
              <a:buNone/>
              <a:defRPr sz="15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/>
            </a:lvl2pPr>
            <a:lvl3pPr marL="914363" indent="0">
              <a:buNone/>
              <a:defRPr/>
            </a:lvl3pPr>
            <a:lvl4pPr marL="1371545" indent="0">
              <a:buNone/>
              <a:defRPr/>
            </a:lvl4pPr>
            <a:lvl5pPr marL="1828727" indent="0">
              <a:buNone/>
              <a:defRPr/>
            </a:lvl5pPr>
          </a:lstStyle>
          <a:p>
            <a:pPr lvl="0"/>
            <a:r>
              <a:rPr lang="en-US" dirty="0"/>
              <a:t>Click to add presenter’s name</a:t>
            </a: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3E2D432E-6648-6643-9C6E-38B1EFF5EE3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43000" y="4986130"/>
            <a:ext cx="3810000" cy="22860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0" indent="0" algn="r">
              <a:buNone/>
              <a:defRPr sz="1333">
                <a:solidFill>
                  <a:srgbClr val="61626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/>
            </a:lvl2pPr>
            <a:lvl3pPr marL="914363" indent="0">
              <a:buNone/>
              <a:defRPr/>
            </a:lvl3pPr>
            <a:lvl4pPr marL="1371545" indent="0">
              <a:buNone/>
              <a:defRPr/>
            </a:lvl4pPr>
            <a:lvl5pPr marL="1828727" indent="0">
              <a:buNone/>
              <a:defRPr/>
            </a:lvl5pPr>
          </a:lstStyle>
          <a:p>
            <a:pPr lvl="0"/>
            <a:r>
              <a:rPr lang="en-US" dirty="0"/>
              <a:t>Click to add presenter’s title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15389B-4BB4-1644-9B7E-35A85D0C1E3B}"/>
              </a:ext>
            </a:extLst>
          </p:cNvPr>
          <p:cNvSpPr txBox="1"/>
          <p:nvPr userDrawn="1"/>
        </p:nvSpPr>
        <p:spPr>
          <a:xfrm>
            <a:off x="3092174" y="-1038086"/>
            <a:ext cx="18473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5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5A7D3E1-BCC3-C843-81A0-EA4EDFB4452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43000" y="198120"/>
            <a:ext cx="1066800" cy="10410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6617363-F73D-B74F-9647-C9D747AC702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42108" y="5981700"/>
            <a:ext cx="687070" cy="1905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290C8FB-601C-A04C-84F7-213A857D3E6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979613" y="6041364"/>
            <a:ext cx="774841" cy="129540"/>
          </a:xfrm>
          <a:prstGeom prst="rect">
            <a:avLst/>
          </a:prstGeom>
        </p:spPr>
      </p:pic>
      <p:sp>
        <p:nvSpPr>
          <p:cNvPr id="15" name="Date Placeholder 1">
            <a:extLst>
              <a:ext uri="{FF2B5EF4-FFF2-40B4-BE49-F238E27FC236}">
                <a16:creationId xmlns:a16="http://schemas.microsoft.com/office/drawing/2014/main" id="{9D9DB338-5D5C-4ACA-9ECF-C3E34C4412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209701" y="4096371"/>
            <a:ext cx="27424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229B2F-66FE-448D-B6D3-B68B6EAF65BE}" type="datetime4">
              <a:rPr lang="en-US" smtClean="0"/>
              <a:t>December 16, 2022</a:t>
            </a:fld>
            <a:endParaRPr lang="en-US" dirty="0"/>
          </a:p>
        </p:txBody>
      </p:sp>
      <p:sp>
        <p:nvSpPr>
          <p:cNvPr id="16" name="Footer Placeholder 2">
            <a:extLst>
              <a:ext uri="{FF2B5EF4-FFF2-40B4-BE49-F238E27FC236}">
                <a16:creationId xmlns:a16="http://schemas.microsoft.com/office/drawing/2014/main" id="{F55B65E8-4040-44D0-A4FE-A050FD948A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0865" y="6441765"/>
            <a:ext cx="4114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67" b="1" cap="all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Official Use Only</a:t>
            </a:r>
          </a:p>
        </p:txBody>
      </p:sp>
      <p:sp>
        <p:nvSpPr>
          <p:cNvPr id="25" name="Rounded Rectangle 11">
            <a:extLst>
              <a:ext uri="{FF2B5EF4-FFF2-40B4-BE49-F238E27FC236}">
                <a16:creationId xmlns:a16="http://schemas.microsoft.com/office/drawing/2014/main" id="{89F10523-3345-4D0C-BB62-C1BA0E2D4D3B}"/>
              </a:ext>
            </a:extLst>
          </p:cNvPr>
          <p:cNvSpPr/>
          <p:nvPr userDrawn="1"/>
        </p:nvSpPr>
        <p:spPr>
          <a:xfrm>
            <a:off x="2533650" y="201706"/>
            <a:ext cx="2476500" cy="1797923"/>
          </a:xfrm>
          <a:prstGeom prst="roundRect">
            <a:avLst>
              <a:gd name="adj" fmla="val 4037"/>
            </a:avLst>
          </a:prstGeom>
          <a:solidFill>
            <a:schemeClr val="bg1">
              <a:alpha val="50000"/>
            </a:schemeClr>
          </a:solidFill>
          <a:ln w="9525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05CCAD3-54A9-4D3B-8041-D88962077754}"/>
              </a:ext>
            </a:extLst>
          </p:cNvPr>
          <p:cNvSpPr txBox="1"/>
          <p:nvPr userDrawn="1"/>
        </p:nvSpPr>
        <p:spPr>
          <a:xfrm>
            <a:off x="2629188" y="247313"/>
            <a:ext cx="2285425" cy="220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33" b="1" dirty="0">
                <a:solidFill>
                  <a:srgbClr val="000000"/>
                </a:solidFill>
                <a:latin typeface="Arial"/>
                <a:cs typeface="Arial"/>
              </a:rPr>
              <a:t>OFFICIAL USE ONLY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988B495-B07B-4FA2-9FCB-4F6F8A386E4B}"/>
              </a:ext>
            </a:extLst>
          </p:cNvPr>
          <p:cNvSpPr txBox="1"/>
          <p:nvPr userDrawn="1"/>
        </p:nvSpPr>
        <p:spPr>
          <a:xfrm>
            <a:off x="2628900" y="460273"/>
            <a:ext cx="2286000" cy="15390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US" sz="667" dirty="0">
                <a:solidFill>
                  <a:srgbClr val="000000"/>
                </a:solidFill>
                <a:latin typeface="Arial"/>
                <a:cs typeface="Arial"/>
              </a:rPr>
              <a:t>May be exempt from public release under the Freedom of Information Act (5 U.S.C. 552) exemption number(s) and category:</a:t>
            </a:r>
          </a:p>
          <a:p>
            <a:pPr>
              <a:spcAft>
                <a:spcPts val="500"/>
              </a:spcAft>
            </a:pPr>
            <a:endParaRPr lang="en-US" sz="500" dirty="0">
              <a:solidFill>
                <a:srgbClr val="000000"/>
              </a:solidFill>
              <a:latin typeface="Arial"/>
              <a:cs typeface="Arial"/>
            </a:endParaRPr>
          </a:p>
          <a:p>
            <a:pPr>
              <a:spcAft>
                <a:spcPts val="1583"/>
              </a:spcAft>
            </a:pPr>
            <a:r>
              <a:rPr lang="en-US" sz="667" dirty="0">
                <a:solidFill>
                  <a:srgbClr val="000000"/>
                </a:solidFill>
                <a:latin typeface="Arial"/>
                <a:cs typeface="Arial"/>
              </a:rPr>
              <a:t>Department of Energy review required before public release.</a:t>
            </a:r>
          </a:p>
          <a:p>
            <a:pPr>
              <a:spcAft>
                <a:spcPts val="1417"/>
              </a:spcAft>
            </a:pPr>
            <a:r>
              <a:rPr lang="en-US" sz="583" i="0" dirty="0">
                <a:solidFill>
                  <a:srgbClr val="000000"/>
                </a:solidFill>
                <a:latin typeface="Arial"/>
                <a:cs typeface="Arial"/>
              </a:rPr>
              <a:t>Name/Organization</a:t>
            </a:r>
          </a:p>
          <a:p>
            <a:pPr>
              <a:spcAft>
                <a:spcPts val="1333"/>
              </a:spcAft>
            </a:pPr>
            <a:r>
              <a:rPr lang="en-US" sz="583" i="0" dirty="0">
                <a:solidFill>
                  <a:srgbClr val="000000"/>
                </a:solidFill>
                <a:latin typeface="Arial"/>
                <a:cs typeface="Arial"/>
              </a:rPr>
              <a:t>Date</a:t>
            </a:r>
          </a:p>
          <a:p>
            <a:pPr>
              <a:spcAft>
                <a:spcPts val="1250"/>
              </a:spcAft>
            </a:pPr>
            <a:r>
              <a:rPr lang="en-US" sz="583" i="0" dirty="0">
                <a:solidFill>
                  <a:srgbClr val="000000"/>
                </a:solidFill>
                <a:latin typeface="Arial"/>
                <a:cs typeface="Arial"/>
              </a:rPr>
              <a:t>Guidance (if applicable)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3A0FC11F-634A-4EDE-B1A3-396DD3D0C301}"/>
              </a:ext>
            </a:extLst>
          </p:cNvPr>
          <p:cNvCxnSpPr/>
          <p:nvPr userDrawn="1"/>
        </p:nvCxnSpPr>
        <p:spPr>
          <a:xfrm>
            <a:off x="2628758" y="1247166"/>
            <a:ext cx="2274674" cy="0"/>
          </a:xfrm>
          <a:prstGeom prst="line">
            <a:avLst/>
          </a:prstGeom>
          <a:ln w="635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D8A3595-980A-4FF8-8F4C-9C068DA09BA4}"/>
              </a:ext>
            </a:extLst>
          </p:cNvPr>
          <p:cNvCxnSpPr/>
          <p:nvPr userDrawn="1"/>
        </p:nvCxnSpPr>
        <p:spPr>
          <a:xfrm>
            <a:off x="2626201" y="1508074"/>
            <a:ext cx="2279788" cy="0"/>
          </a:xfrm>
          <a:prstGeom prst="line">
            <a:avLst/>
          </a:prstGeom>
          <a:ln w="635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2D988F3-B31B-46BA-80F0-2802399425B1}"/>
              </a:ext>
            </a:extLst>
          </p:cNvPr>
          <p:cNvCxnSpPr/>
          <p:nvPr userDrawn="1"/>
        </p:nvCxnSpPr>
        <p:spPr>
          <a:xfrm>
            <a:off x="2631336" y="1768982"/>
            <a:ext cx="2276201" cy="0"/>
          </a:xfrm>
          <a:prstGeom prst="line">
            <a:avLst/>
          </a:prstGeom>
          <a:ln w="635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 Placeholder 6">
            <a:extLst>
              <a:ext uri="{FF2B5EF4-FFF2-40B4-BE49-F238E27FC236}">
                <a16:creationId xmlns:a16="http://schemas.microsoft.com/office/drawing/2014/main" id="{BD1AEAFB-B135-45F4-8BC2-6AC9E350161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59050" y="1121798"/>
            <a:ext cx="2279798" cy="17177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500" b="1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Click to add name/org here</a:t>
            </a:r>
          </a:p>
        </p:txBody>
      </p:sp>
      <p:sp>
        <p:nvSpPr>
          <p:cNvPr id="44" name="Text Placeholder 6">
            <a:extLst>
              <a:ext uri="{FF2B5EF4-FFF2-40B4-BE49-F238E27FC236}">
                <a16:creationId xmlns:a16="http://schemas.microsoft.com/office/drawing/2014/main" id="{DA1958D3-8AA0-4C29-96E9-5C423521048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559050" y="1380088"/>
            <a:ext cx="2280598" cy="17176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500" b="1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Click to add date here</a:t>
            </a:r>
          </a:p>
        </p:txBody>
      </p:sp>
      <p:sp>
        <p:nvSpPr>
          <p:cNvPr id="45" name="Text Placeholder 6">
            <a:extLst>
              <a:ext uri="{FF2B5EF4-FFF2-40B4-BE49-F238E27FC236}">
                <a16:creationId xmlns:a16="http://schemas.microsoft.com/office/drawing/2014/main" id="{076F9346-5A20-4945-A8D4-B092D23783B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559050" y="1643492"/>
            <a:ext cx="2279798" cy="1747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500" b="1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Click to add guidance here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0AC3C601-C415-4C1B-90F8-535CC4B9AA7C}"/>
              </a:ext>
            </a:extLst>
          </p:cNvPr>
          <p:cNvCxnSpPr/>
          <p:nvPr userDrawn="1"/>
        </p:nvCxnSpPr>
        <p:spPr>
          <a:xfrm>
            <a:off x="2628758" y="924990"/>
            <a:ext cx="2274674" cy="0"/>
          </a:xfrm>
          <a:prstGeom prst="line">
            <a:avLst/>
          </a:prstGeom>
          <a:ln w="635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Text Placeholder 6">
            <a:extLst>
              <a:ext uri="{FF2B5EF4-FFF2-40B4-BE49-F238E27FC236}">
                <a16:creationId xmlns:a16="http://schemas.microsoft.com/office/drawing/2014/main" id="{FA09C15A-A749-44A1-8275-BCDCBE16205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559850" y="798344"/>
            <a:ext cx="2279798" cy="17177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lang="en-US" sz="500" b="1" kern="120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e.g., Exemption 7 Law Enforcement</a:t>
            </a:r>
          </a:p>
        </p:txBody>
      </p:sp>
      <p:sp>
        <p:nvSpPr>
          <p:cNvPr id="28" name="Slide Number Placeholder 9">
            <a:extLst>
              <a:ext uri="{FF2B5EF4-FFF2-40B4-BE49-F238E27FC236}">
                <a16:creationId xmlns:a16="http://schemas.microsoft.com/office/drawing/2014/main" id="{C76D8EE1-A865-F146-970B-A04DE15CB3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85874" y="6454729"/>
            <a:ext cx="472440" cy="413699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AFA2F7-E11F-9040-9AA9-A9CA764119B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878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A61DC9-B0D7-4203-9C91-534281692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B03A05-9C3E-443D-A5C0-9EE95A6E94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7205F5-752D-4AED-8591-ED342700EC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11440-17C3-4961-BC50-99CEFA1A4981}" type="datetimeFigureOut">
              <a:rPr lang="en-US" smtClean="0"/>
              <a:t>12/16/2022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6D8D9D-D299-44B2-8E02-99D4896295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B4C28A-A1B8-4288-9F94-41101AFC06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0DA08-5872-45DA-B015-C7DCCF38B20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11222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421DF1AC-1D08-B945-A034-B740A35902F9}"/>
              </a:ext>
            </a:extLst>
          </p:cNvPr>
          <p:cNvSpPr txBox="1"/>
          <p:nvPr/>
        </p:nvSpPr>
        <p:spPr>
          <a:xfrm>
            <a:off x="1143000" y="6552320"/>
            <a:ext cx="3048000" cy="19050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>
              <a:spcAft>
                <a:spcPts val="375"/>
              </a:spcAft>
            </a:pPr>
            <a:r>
              <a:rPr lang="en-US" sz="500" dirty="0">
                <a:solidFill>
                  <a:srgbClr val="616265">
                    <a:alpha val="7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PNNL is operated by Battelle for the U.S. Department of Energy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00721" y="1382941"/>
            <a:ext cx="5867400" cy="1485685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algn="r" fontAlgn="ctr">
              <a:defRPr sz="3200" b="1">
                <a:solidFill>
                  <a:srgbClr val="C8722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3061D5F4-8719-384B-945C-9A27060F99A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5861" y="3989374"/>
            <a:ext cx="5842260" cy="667639"/>
          </a:xfrm>
          <a:prstGeom prst="rect">
            <a:avLst/>
          </a:prstGeom>
        </p:spPr>
        <p:txBody>
          <a:bodyPr wrap="none" lIns="0" tIns="0" rIns="0" bIns="0" anchor="ctr" anchorCtr="0">
            <a:noAutofit/>
          </a:bodyPr>
          <a:lstStyle>
            <a:lvl1pPr marL="0" indent="0" algn="r">
              <a:buNone/>
              <a:defRPr sz="28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/>
              <a:t>Click to add presenter’s name</a:t>
            </a: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3E2D432E-6648-6643-9C6E-38B1EFF5EE3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958121" y="4893110"/>
            <a:ext cx="3810000" cy="580581"/>
          </a:xfrm>
          <a:prstGeom prst="rect">
            <a:avLst/>
          </a:prstGeom>
        </p:spPr>
        <p:txBody>
          <a:bodyPr wrap="none" lIns="0" tIns="0" rIns="0" bIns="0" anchor="ctr" anchorCtr="0">
            <a:noAutofit/>
          </a:bodyPr>
          <a:lstStyle>
            <a:lvl1pPr marL="0" indent="0" algn="r">
              <a:buNone/>
              <a:defRPr sz="2400">
                <a:solidFill>
                  <a:srgbClr val="61626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/>
              <a:t>Click to add presenter’s title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15389B-4BB4-1644-9B7E-35A85D0C1E3B}"/>
              </a:ext>
            </a:extLst>
          </p:cNvPr>
          <p:cNvSpPr txBox="1"/>
          <p:nvPr/>
        </p:nvSpPr>
        <p:spPr>
          <a:xfrm>
            <a:off x="3092175" y="-1038086"/>
            <a:ext cx="184731" cy="2654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125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5A7D3E1-BCC3-C843-81A0-EA4EDFB4452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3000" y="198120"/>
            <a:ext cx="1066800" cy="10410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6617363-F73D-B74F-9647-C9D747AC702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2107" y="6247520"/>
            <a:ext cx="687071" cy="1905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290C8FB-601C-A04C-84F7-213A857D3E6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48094" y="6282076"/>
            <a:ext cx="774841" cy="129540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798EF2-1073-AF42-8944-A644F966E19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38971" y="2912028"/>
            <a:ext cx="4629150" cy="670942"/>
          </a:xfrm>
        </p:spPr>
        <p:txBody>
          <a:bodyPr anchor="ctr"/>
          <a:lstStyle>
            <a:lvl1pPr marL="0" indent="0" algn="r">
              <a:buNone/>
              <a:defRPr sz="2800" b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 title</a:t>
            </a:r>
          </a:p>
        </p:txBody>
      </p:sp>
      <p:pic>
        <p:nvPicPr>
          <p:cNvPr id="7" name="Picture 6" descr="A picture containing clothing&#10;&#10;Description automatically generated">
            <a:extLst>
              <a:ext uri="{FF2B5EF4-FFF2-40B4-BE49-F238E27FC236}">
                <a16:creationId xmlns:a16="http://schemas.microsoft.com/office/drawing/2014/main" id="{F74743D9-CD5D-7642-A2C4-7C89456194E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952841" y="0"/>
            <a:ext cx="5239159" cy="6858000"/>
          </a:xfrm>
          <a:prstGeom prst="rect">
            <a:avLst/>
          </a:prstGeom>
        </p:spPr>
      </p:pic>
      <p:pic>
        <p:nvPicPr>
          <p:cNvPr id="15" name="Content Placeholder 7">
            <a:extLst>
              <a:ext uri="{FF2B5EF4-FFF2-40B4-BE49-F238E27FC236}">
                <a16:creationId xmlns:a16="http://schemas.microsoft.com/office/drawing/2014/main" id="{F6114278-9E87-5C46-A511-77A69B155B67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4481325" y="78200"/>
            <a:ext cx="2481666" cy="137870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EF4C2E6-AC1C-4BBF-A77D-4C784301F79D}"/>
              </a:ext>
            </a:extLst>
          </p:cNvPr>
          <p:cNvSpPr/>
          <p:nvPr userDrawn="1"/>
        </p:nvSpPr>
        <p:spPr>
          <a:xfrm>
            <a:off x="5007935" y="6411616"/>
            <a:ext cx="1944906" cy="4463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45FE453-0240-48C6-8A74-5DB277357FCF}"/>
              </a:ext>
            </a:extLst>
          </p:cNvPr>
          <p:cNvSpPr txBox="1"/>
          <p:nvPr userDrawn="1"/>
        </p:nvSpPr>
        <p:spPr>
          <a:xfrm>
            <a:off x="5327232" y="6436398"/>
            <a:ext cx="15375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Business Sensitive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959235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Placeholder 3">
            <a:extLst>
              <a:ext uri="{FF2B5EF4-FFF2-40B4-BE49-F238E27FC236}">
                <a16:creationId xmlns:a16="http://schemas.microsoft.com/office/drawing/2014/main" id="{CB0CFF8D-BEB8-7449-82F3-4E52F446DA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7620" y="259656"/>
            <a:ext cx="9823740" cy="8693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600"/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Click to insert slide title text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70BF8BE7-AB49-2C41-9052-0EE2CBFA6BA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057620" y="1328738"/>
            <a:ext cx="10801005" cy="5148262"/>
          </a:xfrm>
        </p:spPr>
        <p:txBody>
          <a:bodyPr>
            <a:normAutofit/>
          </a:bodyPr>
          <a:lstStyle>
            <a:lvl1pPr marL="228600">
              <a:defRPr sz="2800"/>
            </a:lvl1pPr>
            <a:lvl2pPr>
              <a:defRPr sz="24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9">
            <a:extLst>
              <a:ext uri="{FF2B5EF4-FFF2-40B4-BE49-F238E27FC236}">
                <a16:creationId xmlns:a16="http://schemas.microsoft.com/office/drawing/2014/main" id="{8479945B-7A78-4842-B0A7-F442F5BD54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85874" y="6454729"/>
            <a:ext cx="472440" cy="413699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FAFA2F7-E11F-9040-9AA9-A9CA764119B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396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9">
            <a:extLst>
              <a:ext uri="{FF2B5EF4-FFF2-40B4-BE49-F238E27FC236}">
                <a16:creationId xmlns:a16="http://schemas.microsoft.com/office/drawing/2014/main" id="{62CB14DE-19ED-C044-A0B1-27FF7275AD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85874" y="6454729"/>
            <a:ext cx="472440" cy="413699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FAFA2F7-E11F-9040-9AA9-A9CA764119B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1839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jp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image" Target="../media/image3.png"/><Relationship Id="rId5" Type="http://schemas.openxmlformats.org/officeDocument/2006/relationships/slideLayout" Target="../slideLayouts/slideLayout11.xml"/><Relationship Id="rId10" Type="http://schemas.openxmlformats.org/officeDocument/2006/relationships/image" Target="../media/image2.jpg"/><Relationship Id="rId4" Type="http://schemas.openxmlformats.org/officeDocument/2006/relationships/slideLayout" Target="../slideLayouts/slideLayout10.xml"/><Relationship Id="rId9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image" Target="../media/image6.jpg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image" Target="../media/image2.jpg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image" Target="../media/image10.jpg"/><Relationship Id="rId5" Type="http://schemas.openxmlformats.org/officeDocument/2006/relationships/slideLayout" Target="../slideLayouts/slideLayout18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image" Target="../media/image7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6.jp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image" Target="../media/image2.jpg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image" Target="../media/image10.jpg"/><Relationship Id="rId5" Type="http://schemas.openxmlformats.org/officeDocument/2006/relationships/slideLayout" Target="../slideLayouts/slideLayout27.xml"/><Relationship Id="rId10" Type="http://schemas.openxmlformats.org/officeDocument/2006/relationships/theme" Target="../theme/theme4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image" Target="../media/image7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588D28A-E737-5049-8A98-3AC3A6EA2CDB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9820" y="87951"/>
            <a:ext cx="1066800" cy="1041020"/>
          </a:xfrm>
          <a:prstGeom prst="rect">
            <a:avLst/>
          </a:prstGeom>
          <a:noFill/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6A76481-593D-3046-A8AD-2ECA2B36D495}"/>
              </a:ext>
            </a:extLst>
          </p:cNvPr>
          <p:cNvSpPr txBox="1">
            <a:spLocks/>
          </p:cNvSpPr>
          <p:nvPr userDrawn="1"/>
        </p:nvSpPr>
        <p:spPr>
          <a:xfrm>
            <a:off x="1123782" y="251460"/>
            <a:ext cx="10668000" cy="67818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4400" b="1" kern="1200">
                <a:solidFill>
                  <a:srgbClr val="C8722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4" name="Title Placeholder 3">
            <a:extLst>
              <a:ext uri="{FF2B5EF4-FFF2-40B4-BE49-F238E27FC236}">
                <a16:creationId xmlns:a16="http://schemas.microsoft.com/office/drawing/2014/main" id="{AD097354-79E7-6F4A-8E66-07F443FA6D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7620" y="259656"/>
            <a:ext cx="9823740" cy="8693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insert slide title text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FD12B03-BF3C-504F-81FE-D3E43E171E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57620" y="1335025"/>
            <a:ext cx="10734162" cy="50810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B5EA810-BEDD-F047-A4CF-CF7B6DACF9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85874" y="6454729"/>
            <a:ext cx="472440" cy="413699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AFA2F7-E11F-9040-9AA9-A9CA764119B7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3" name="Picture 2" descr="A blurry photo of an animal&#10;&#10;Description automatically generated">
            <a:extLst>
              <a:ext uri="{FF2B5EF4-FFF2-40B4-BE49-F238E27FC236}">
                <a16:creationId xmlns:a16="http://schemas.microsoft.com/office/drawing/2014/main" id="{588AE0D9-F44B-0942-8A94-DC8F1EBBCDAE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0" y="0"/>
            <a:ext cx="770784" cy="6858000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323971E-001B-B044-9CEE-47BAF8D637B6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10394977" y="5878249"/>
            <a:ext cx="1851660" cy="10287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05577FC-6A53-F343-A50D-6CC818B7208D}"/>
              </a:ext>
            </a:extLst>
          </p:cNvPr>
          <p:cNvSpPr txBox="1"/>
          <p:nvPr userDrawn="1"/>
        </p:nvSpPr>
        <p:spPr>
          <a:xfrm>
            <a:off x="5243106" y="6482231"/>
            <a:ext cx="1705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BUSINESS SENSITIVE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0133472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69" r:id="rId2"/>
    <p:sldLayoutId id="2147483770" r:id="rId3"/>
    <p:sldLayoutId id="2147483771" r:id="rId4"/>
    <p:sldLayoutId id="2147483773" r:id="rId5"/>
    <p:sldLayoutId id="2147483784" r:id="rId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marL="0" marR="0" indent="0" algn="l" defTabSz="685800" rtl="0" eaLnBrk="1" fontAlgn="auto" latinLnBrk="0" hangingPunct="1">
        <a:lnSpc>
          <a:spcPct val="90000"/>
        </a:lnSpc>
        <a:spcBef>
          <a:spcPct val="0"/>
        </a:spcBef>
        <a:spcAft>
          <a:spcPts val="0"/>
        </a:spcAft>
        <a:buClrTx/>
        <a:buSzTx/>
        <a:buFontTx/>
        <a:buNone/>
        <a:tabLst/>
        <a:defRPr sz="3200" b="1" kern="1200">
          <a:solidFill>
            <a:schemeClr val="tx2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685800" rtl="0" eaLnBrk="1" latinLnBrk="0" hangingPunct="1">
        <a:lnSpc>
          <a:spcPct val="110000"/>
        </a:lnSpc>
        <a:spcBef>
          <a:spcPts val="750"/>
        </a:spcBef>
        <a:buClr>
          <a:schemeClr val="tx2"/>
        </a:buClr>
        <a:buSzPct val="132000"/>
        <a:buFont typeface="Arial" panose="020B0604020202020204" pitchFamily="34" charset="0"/>
        <a:buChar char="•"/>
        <a:defRPr sz="24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1pPr>
      <a:lvl2pPr marL="685800" indent="-228600" algn="l" defTabSz="685800" rtl="0" eaLnBrk="1" latinLnBrk="0" hangingPunct="1">
        <a:lnSpc>
          <a:spcPct val="110000"/>
        </a:lnSpc>
        <a:spcBef>
          <a:spcPts val="375"/>
        </a:spcBef>
        <a:buClr>
          <a:schemeClr val="tx2"/>
        </a:buClr>
        <a:buSzPct val="132000"/>
        <a:buFont typeface="Arial" panose="020B0604020202020204" pitchFamily="34" charset="0"/>
        <a:buChar char="•"/>
        <a:defRPr sz="20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2pPr>
      <a:lvl3pPr marL="1143000" indent="-228600" algn="l" defTabSz="685800" rtl="0" eaLnBrk="1" latinLnBrk="0" hangingPunct="1">
        <a:lnSpc>
          <a:spcPct val="110000"/>
        </a:lnSpc>
        <a:spcBef>
          <a:spcPts val="375"/>
        </a:spcBef>
        <a:buClr>
          <a:schemeClr val="tx2"/>
        </a:buClr>
        <a:buSzPct val="132000"/>
        <a:buFont typeface="Arial" panose="020B0604020202020204" pitchFamily="34" charset="0"/>
        <a:buChar char="•"/>
        <a:defRPr sz="16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3pPr>
      <a:lvl4pPr marL="1600200" indent="-228600" algn="l" defTabSz="685800" rtl="0" eaLnBrk="1" latinLnBrk="0" hangingPunct="1">
        <a:lnSpc>
          <a:spcPct val="110000"/>
        </a:lnSpc>
        <a:spcBef>
          <a:spcPts val="375"/>
        </a:spcBef>
        <a:buClr>
          <a:schemeClr val="tx2"/>
        </a:buClr>
        <a:buSzPct val="132000"/>
        <a:buFont typeface="Arial" panose="020B0604020202020204" pitchFamily="34" charset="0"/>
        <a:buChar char="•"/>
        <a:defRPr sz="14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4pPr>
      <a:lvl5pPr marL="2057400" indent="-228600" algn="l" defTabSz="685800" rtl="0" eaLnBrk="1" latinLnBrk="0" hangingPunct="1">
        <a:lnSpc>
          <a:spcPct val="110000"/>
        </a:lnSpc>
        <a:spcBef>
          <a:spcPts val="375"/>
        </a:spcBef>
        <a:buClr>
          <a:schemeClr val="tx2"/>
        </a:buClr>
        <a:buSzPct val="132000"/>
        <a:buFont typeface="Arial" panose="020B0604020202020204" pitchFamily="34" charset="0"/>
        <a:buChar char="•"/>
        <a:defRPr sz="14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588D28A-E737-5049-8A98-3AC3A6EA2CDB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9820" y="87951"/>
            <a:ext cx="1066800" cy="1041020"/>
          </a:xfrm>
          <a:prstGeom prst="rect">
            <a:avLst/>
          </a:prstGeom>
          <a:noFill/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6A76481-593D-3046-A8AD-2ECA2B36D495}"/>
              </a:ext>
            </a:extLst>
          </p:cNvPr>
          <p:cNvSpPr txBox="1">
            <a:spLocks/>
          </p:cNvSpPr>
          <p:nvPr userDrawn="1"/>
        </p:nvSpPr>
        <p:spPr>
          <a:xfrm>
            <a:off x="1123782" y="251460"/>
            <a:ext cx="10668000" cy="67818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4400" b="1" kern="1200">
                <a:solidFill>
                  <a:srgbClr val="C8722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4" name="Title Placeholder 3">
            <a:extLst>
              <a:ext uri="{FF2B5EF4-FFF2-40B4-BE49-F238E27FC236}">
                <a16:creationId xmlns:a16="http://schemas.microsoft.com/office/drawing/2014/main" id="{AD097354-79E7-6F4A-8E66-07F443FA6D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7620" y="259656"/>
            <a:ext cx="9823740" cy="8693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insert slide title text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FD12B03-BF3C-504F-81FE-D3E43E171E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57620" y="1335025"/>
            <a:ext cx="10734162" cy="50810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B5EA810-BEDD-F047-A4CF-CF7B6DACF9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85874" y="6454729"/>
            <a:ext cx="472440" cy="413699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FAFA2F7-E11F-9040-9AA9-A9CA764119B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" name="Picture 2" descr="A blurry photo of an animal&#10;&#10;Description automatically generated">
            <a:extLst>
              <a:ext uri="{FF2B5EF4-FFF2-40B4-BE49-F238E27FC236}">
                <a16:creationId xmlns:a16="http://schemas.microsoft.com/office/drawing/2014/main" id="{588AE0D9-F44B-0942-8A94-DC8F1EBBCDAE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0" y="0"/>
            <a:ext cx="770784" cy="6858000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323971E-001B-B044-9CEE-47BAF8D637B6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10394977" y="5878249"/>
            <a:ext cx="1851660" cy="10287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05577FC-6A53-F343-A50D-6CC818B7208D}"/>
              </a:ext>
            </a:extLst>
          </p:cNvPr>
          <p:cNvSpPr txBox="1"/>
          <p:nvPr userDrawn="1"/>
        </p:nvSpPr>
        <p:spPr>
          <a:xfrm>
            <a:off x="5327232" y="6436069"/>
            <a:ext cx="15375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Business Sensitive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1519507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7" r:id="rId1"/>
    <p:sldLayoutId id="2147483778" r:id="rId2"/>
    <p:sldLayoutId id="2147483779" r:id="rId3"/>
    <p:sldLayoutId id="2147483780" r:id="rId4"/>
    <p:sldLayoutId id="2147483781" r:id="rId5"/>
    <p:sldLayoutId id="2147483782" r:id="rId6"/>
    <p:sldLayoutId id="2147483783" r:id="rId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marL="0" marR="0" indent="0" algn="l" defTabSz="685800" rtl="0" eaLnBrk="1" fontAlgn="auto" latinLnBrk="0" hangingPunct="1">
        <a:lnSpc>
          <a:spcPct val="90000"/>
        </a:lnSpc>
        <a:spcBef>
          <a:spcPct val="0"/>
        </a:spcBef>
        <a:spcAft>
          <a:spcPts val="0"/>
        </a:spcAft>
        <a:buClrTx/>
        <a:buSzTx/>
        <a:buFontTx/>
        <a:buNone/>
        <a:tabLst/>
        <a:defRPr sz="3200" b="1" kern="1200">
          <a:solidFill>
            <a:schemeClr val="tx2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685800" rtl="0" eaLnBrk="1" latinLnBrk="0" hangingPunct="1">
        <a:lnSpc>
          <a:spcPct val="110000"/>
        </a:lnSpc>
        <a:spcBef>
          <a:spcPts val="750"/>
        </a:spcBef>
        <a:buClr>
          <a:schemeClr val="tx2"/>
        </a:buClr>
        <a:buSzPct val="132000"/>
        <a:buFont typeface="Arial" panose="020B0604020202020204" pitchFamily="34" charset="0"/>
        <a:buChar char="•"/>
        <a:defRPr sz="2400" kern="1200">
          <a:solidFill>
            <a:schemeClr val="tx1">
              <a:lumMod val="5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685800" rtl="0" eaLnBrk="1" latinLnBrk="0" hangingPunct="1">
        <a:lnSpc>
          <a:spcPct val="110000"/>
        </a:lnSpc>
        <a:spcBef>
          <a:spcPts val="375"/>
        </a:spcBef>
        <a:buClr>
          <a:schemeClr val="tx2"/>
        </a:buClr>
        <a:buSzPct val="132000"/>
        <a:buFont typeface="Arial" panose="020B0604020202020204" pitchFamily="34" charset="0"/>
        <a:buChar char="•"/>
        <a:defRPr sz="2000" kern="1200">
          <a:solidFill>
            <a:schemeClr val="tx1">
              <a:lumMod val="5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685800" rtl="0" eaLnBrk="1" latinLnBrk="0" hangingPunct="1">
        <a:lnSpc>
          <a:spcPct val="110000"/>
        </a:lnSpc>
        <a:spcBef>
          <a:spcPts val="375"/>
        </a:spcBef>
        <a:buClr>
          <a:schemeClr val="tx2"/>
        </a:buClr>
        <a:buSzPct val="132000"/>
        <a:buFont typeface="Arial" panose="020B0604020202020204" pitchFamily="34" charset="0"/>
        <a:buChar char="•"/>
        <a:defRPr sz="1600" kern="1200">
          <a:solidFill>
            <a:schemeClr val="tx1">
              <a:lumMod val="5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685800" rtl="0" eaLnBrk="1" latinLnBrk="0" hangingPunct="1">
        <a:lnSpc>
          <a:spcPct val="110000"/>
        </a:lnSpc>
        <a:spcBef>
          <a:spcPts val="375"/>
        </a:spcBef>
        <a:buClr>
          <a:schemeClr val="tx2"/>
        </a:buClr>
        <a:buSzPct val="132000"/>
        <a:buFont typeface="Arial" panose="020B0604020202020204" pitchFamily="34" charset="0"/>
        <a:buChar char="•"/>
        <a:defRPr sz="1400" kern="1200">
          <a:solidFill>
            <a:schemeClr val="tx1">
              <a:lumMod val="5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685800" rtl="0" eaLnBrk="1" latinLnBrk="0" hangingPunct="1">
        <a:lnSpc>
          <a:spcPct val="110000"/>
        </a:lnSpc>
        <a:spcBef>
          <a:spcPts val="375"/>
        </a:spcBef>
        <a:buClr>
          <a:schemeClr val="tx2"/>
        </a:buClr>
        <a:buSzPct val="132000"/>
        <a:buFont typeface="Arial" panose="020B0604020202020204" pitchFamily="34" charset="0"/>
        <a:buChar char="•"/>
        <a:defRPr sz="1400" kern="1200">
          <a:solidFill>
            <a:schemeClr val="tx1">
              <a:lumMod val="5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urry photo of an animal&#10;&#10;Description automatically generated">
            <a:extLst>
              <a:ext uri="{FF2B5EF4-FFF2-40B4-BE49-F238E27FC236}">
                <a16:creationId xmlns:a16="http://schemas.microsoft.com/office/drawing/2014/main" id="{07CE0DE0-FCC9-6D48-B921-EB202DB1BB03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1" y="0"/>
            <a:ext cx="774204" cy="6888431"/>
          </a:xfrm>
          <a:prstGeom prst="rect">
            <a:avLst/>
          </a:prstGeom>
        </p:spPr>
      </p:pic>
      <p:pic>
        <p:nvPicPr>
          <p:cNvPr id="7" name="Picture 6" descr="A picture containing clothing&#10;&#10;Description automatically generated">
            <a:extLst>
              <a:ext uri="{FF2B5EF4-FFF2-40B4-BE49-F238E27FC236}">
                <a16:creationId xmlns:a16="http://schemas.microsoft.com/office/drawing/2014/main" id="{550966E0-88B3-FD49-B0F3-135C5DCDCA6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/>
          <a:srcRect t="15182" b="8424"/>
          <a:stretch/>
        </p:blipFill>
        <p:spPr>
          <a:xfrm>
            <a:off x="5334000" y="-1"/>
            <a:ext cx="6858000" cy="685800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729221F-20F2-144C-A638-0A6C756C26C9}"/>
              </a:ext>
            </a:extLst>
          </p:cNvPr>
          <p:cNvSpPr/>
          <p:nvPr userDrawn="1"/>
        </p:nvSpPr>
        <p:spPr>
          <a:xfrm>
            <a:off x="762000" y="0"/>
            <a:ext cx="457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88D28A-E737-5049-8A98-3AC3A6EA2CDB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143000" y="198120"/>
            <a:ext cx="1066800" cy="104102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EEAA279-64AD-4C24-987C-D056E5350C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0865" y="6356615"/>
            <a:ext cx="4114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00434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6" r:id="rId1"/>
    <p:sldLayoutId id="2147483787" r:id="rId2"/>
    <p:sldLayoutId id="2147483788" r:id="rId3"/>
    <p:sldLayoutId id="2147483789" r:id="rId4"/>
    <p:sldLayoutId id="2147483790" r:id="rId5"/>
    <p:sldLayoutId id="2147483791" r:id="rId6"/>
    <p:sldLayoutId id="2147483792" r:id="rId7"/>
    <p:sldLayoutId id="2147483793" r:id="rId8"/>
    <p:sldLayoutId id="2147483794" r:id="rId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1" indent="-228591" algn="l" defTabSz="91436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73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54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36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18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99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urry photo of an animal&#10;&#10;Description automatically generated">
            <a:extLst>
              <a:ext uri="{FF2B5EF4-FFF2-40B4-BE49-F238E27FC236}">
                <a16:creationId xmlns:a16="http://schemas.microsoft.com/office/drawing/2014/main" id="{07CE0DE0-FCC9-6D48-B921-EB202DB1BB03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1" y="0"/>
            <a:ext cx="774204" cy="6888431"/>
          </a:xfrm>
          <a:prstGeom prst="rect">
            <a:avLst/>
          </a:prstGeom>
        </p:spPr>
      </p:pic>
      <p:pic>
        <p:nvPicPr>
          <p:cNvPr id="7" name="Picture 6" descr="A picture containing clothing&#10;&#10;Description automatically generated">
            <a:extLst>
              <a:ext uri="{FF2B5EF4-FFF2-40B4-BE49-F238E27FC236}">
                <a16:creationId xmlns:a16="http://schemas.microsoft.com/office/drawing/2014/main" id="{550966E0-88B3-FD49-B0F3-135C5DCDCA6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/>
          <a:srcRect t="15182" b="8424"/>
          <a:stretch/>
        </p:blipFill>
        <p:spPr>
          <a:xfrm>
            <a:off x="5334000" y="-1"/>
            <a:ext cx="6858000" cy="685800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729221F-20F2-144C-A638-0A6C756C26C9}"/>
              </a:ext>
            </a:extLst>
          </p:cNvPr>
          <p:cNvSpPr/>
          <p:nvPr userDrawn="1"/>
        </p:nvSpPr>
        <p:spPr>
          <a:xfrm>
            <a:off x="762000" y="0"/>
            <a:ext cx="457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88D28A-E737-5049-8A98-3AC3A6EA2CDB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143000" y="198120"/>
            <a:ext cx="1066800" cy="104102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EEAA279-64AD-4C24-987C-D056E5350C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0865" y="6356615"/>
            <a:ext cx="4114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3"/>
            <a:endParaRPr lang="en-US" dirty="0">
              <a:solidFill>
                <a:srgbClr val="616265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08642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6" r:id="rId1"/>
    <p:sldLayoutId id="2147483797" r:id="rId2"/>
    <p:sldLayoutId id="2147483798" r:id="rId3"/>
    <p:sldLayoutId id="2147483799" r:id="rId4"/>
    <p:sldLayoutId id="2147483800" r:id="rId5"/>
    <p:sldLayoutId id="2147483801" r:id="rId6"/>
    <p:sldLayoutId id="2147483802" r:id="rId7"/>
    <p:sldLayoutId id="2147483803" r:id="rId8"/>
    <p:sldLayoutId id="2147483804" r:id="rId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1" indent="-228591" algn="l" defTabSz="91436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73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54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36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18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99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29.png"/><Relationship Id="rId4" Type="http://schemas.openxmlformats.org/officeDocument/2006/relationships/hyperlink" Target="https://github.com/pnnl/neuromancer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130.png"/><Relationship Id="rId4" Type="http://schemas.openxmlformats.org/officeDocument/2006/relationships/image" Target="../media/image1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6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microsoft.com/office/2007/relationships/media" Target="../media/media2.mp4"/><Relationship Id="rId7" Type="http://schemas.openxmlformats.org/officeDocument/2006/relationships/image" Target="../media/image38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12.xml"/><Relationship Id="rId5" Type="http://schemas.openxmlformats.org/officeDocument/2006/relationships/slideLayout" Target="../slideLayouts/slideLayout26.xml"/><Relationship Id="rId10" Type="http://schemas.openxmlformats.org/officeDocument/2006/relationships/hyperlink" Target="https://github.com/pnnl/slim" TargetMode="External"/><Relationship Id="rId4" Type="http://schemas.openxmlformats.org/officeDocument/2006/relationships/video" Target="../media/media2.mp4"/><Relationship Id="rId9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41.tiff"/><Relationship Id="rId1" Type="http://schemas.openxmlformats.org/officeDocument/2006/relationships/slideLayout" Target="../slideLayouts/slideLayout2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tiff"/><Relationship Id="rId1" Type="http://schemas.openxmlformats.org/officeDocument/2006/relationships/slideLayout" Target="../slideLayouts/slideLayout2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14.tiff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004.11184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45.png"/><Relationship Id="rId4" Type="http://schemas.openxmlformats.org/officeDocument/2006/relationships/hyperlink" Target="https://arxiv.org/abs/2011.03699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4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2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6.xml"/><Relationship Id="rId6" Type="http://schemas.openxmlformats.org/officeDocument/2006/relationships/hyperlink" Target="https://pytorch.org/" TargetMode="External"/><Relationship Id="rId5" Type="http://schemas.openxmlformats.org/officeDocument/2006/relationships/image" Target="../media/image51.png"/><Relationship Id="rId4" Type="http://schemas.openxmlformats.org/officeDocument/2006/relationships/hyperlink" Target="https://github.com/pnnl/neuromancer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6.xml"/><Relationship Id="rId4" Type="http://schemas.openxmlformats.org/officeDocument/2006/relationships/hyperlink" Target="https://github.com/pnnl/neuromancer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6.xml"/><Relationship Id="rId4" Type="http://schemas.openxmlformats.org/officeDocument/2006/relationships/hyperlink" Target="https://github.com/pnnl/neuromancer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6.xml"/><Relationship Id="rId4" Type="http://schemas.openxmlformats.org/officeDocument/2006/relationships/hyperlink" Target="https://github.com/pnnl/neuromancer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6.xml"/><Relationship Id="rId4" Type="http://schemas.openxmlformats.org/officeDocument/2006/relationships/hyperlink" Target="https://github.com/pnnl/neuromancer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6.xml"/><Relationship Id="rId4" Type="http://schemas.openxmlformats.org/officeDocument/2006/relationships/hyperlink" Target="https://github.com/pnnl/neuromancer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6.xml"/><Relationship Id="rId4" Type="http://schemas.openxmlformats.org/officeDocument/2006/relationships/hyperlink" Target="https://github.com/pnnl/neuromancer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6.xml"/><Relationship Id="rId6" Type="http://schemas.openxmlformats.org/officeDocument/2006/relationships/hyperlink" Target="http://arxiv.org/abs/1904.12901" TargetMode="External"/><Relationship Id="rId5" Type="http://schemas.openxmlformats.org/officeDocument/2006/relationships/image" Target="../media/image18.jpeg"/><Relationship Id="rId4" Type="http://schemas.openxmlformats.org/officeDocument/2006/relationships/image" Target="../media/image1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6.xml"/><Relationship Id="rId5" Type="http://schemas.openxmlformats.org/officeDocument/2006/relationships/hyperlink" Target="https://github.com/pnnl/neuromancer" TargetMode="External"/><Relationship Id="rId4" Type="http://schemas.openxmlformats.org/officeDocument/2006/relationships/image" Target="../media/image49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53.PNG"/><Relationship Id="rId7" Type="http://schemas.openxmlformats.org/officeDocument/2006/relationships/hyperlink" Target="https://arxiv.org/abs/2004.11184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56.PNG"/><Relationship Id="rId5" Type="http://schemas.openxmlformats.org/officeDocument/2006/relationships/image" Target="../media/image55.gif"/><Relationship Id="rId4" Type="http://schemas.openxmlformats.org/officeDocument/2006/relationships/image" Target="../media/image54.PNG"/><Relationship Id="rId9" Type="http://schemas.openxmlformats.org/officeDocument/2006/relationships/image" Target="../media/image5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6.xml"/><Relationship Id="rId5" Type="http://schemas.openxmlformats.org/officeDocument/2006/relationships/hyperlink" Target="https://arxiv.org/abs/2004.11184" TargetMode="External"/><Relationship Id="rId4" Type="http://schemas.openxmlformats.org/officeDocument/2006/relationships/image" Target="../media/image59.gi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6.xml"/><Relationship Id="rId6" Type="http://schemas.openxmlformats.org/officeDocument/2006/relationships/hyperlink" Target="https://arxiv.org/abs/2205.10728" TargetMode="Externa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208.02319" TargetMode="External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72.png"/><Relationship Id="rId4" Type="http://schemas.openxmlformats.org/officeDocument/2006/relationships/image" Target="../media/image71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7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tiff"/><Relationship Id="rId2" Type="http://schemas.openxmlformats.org/officeDocument/2006/relationships/image" Target="../media/image75.emf"/><Relationship Id="rId1" Type="http://schemas.openxmlformats.org/officeDocument/2006/relationships/slideLayout" Target="../slideLayouts/slideLayout2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6.xml"/><Relationship Id="rId5" Type="http://schemas.openxmlformats.org/officeDocument/2006/relationships/hyperlink" Target="https://github.com/pnnl/slim" TargetMode="External"/><Relationship Id="rId4" Type="http://schemas.openxmlformats.org/officeDocument/2006/relationships/hyperlink" Target="https://github.com/pnnl/neuromancer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jpeg"/><Relationship Id="rId13" Type="http://schemas.openxmlformats.org/officeDocument/2006/relationships/image" Target="../media/image89.jpeg"/><Relationship Id="rId3" Type="http://schemas.openxmlformats.org/officeDocument/2006/relationships/image" Target="../media/image79.png"/><Relationship Id="rId7" Type="http://schemas.openxmlformats.org/officeDocument/2006/relationships/image" Target="../media/image83.jpeg"/><Relationship Id="rId12" Type="http://schemas.openxmlformats.org/officeDocument/2006/relationships/image" Target="../media/image88.jpe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82.jpeg"/><Relationship Id="rId11" Type="http://schemas.openxmlformats.org/officeDocument/2006/relationships/image" Target="../media/image87.jpeg"/><Relationship Id="rId5" Type="http://schemas.openxmlformats.org/officeDocument/2006/relationships/image" Target="../media/image81.jpeg"/><Relationship Id="rId15" Type="http://schemas.openxmlformats.org/officeDocument/2006/relationships/image" Target="../media/image91.jpeg"/><Relationship Id="rId10" Type="http://schemas.openxmlformats.org/officeDocument/2006/relationships/image" Target="../media/image86.jpeg"/><Relationship Id="rId4" Type="http://schemas.openxmlformats.org/officeDocument/2006/relationships/image" Target="../media/image80.jpeg"/><Relationship Id="rId9" Type="http://schemas.openxmlformats.org/officeDocument/2006/relationships/image" Target="../media/image85.jpg"/><Relationship Id="rId14" Type="http://schemas.openxmlformats.org/officeDocument/2006/relationships/image" Target="../media/image90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FD0D9-1CAC-4FBD-8120-CBD5A07EB9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74035" y="1679632"/>
            <a:ext cx="4097343" cy="1132834"/>
          </a:xfrm>
        </p:spPr>
        <p:txBody>
          <a:bodyPr/>
          <a:lstStyle/>
          <a:p>
            <a:r>
              <a:rPr lang="en-US" sz="2400" dirty="0"/>
              <a:t>Differentiable programming for modeling and control of dynamical systems  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8696A4F-5314-46CD-B205-CC2D44570D6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328971" y="3814651"/>
            <a:ext cx="2742407" cy="365125"/>
          </a:xfrm>
        </p:spPr>
        <p:txBody>
          <a:bodyPr/>
          <a:lstStyle/>
          <a:p>
            <a:pPr defTabSz="914363"/>
            <a:fld id="{4E130ED9-0C27-4EF1-9F86-D29E4EA507BE}" type="datetime4">
              <a:rPr lang="en-US" smtClean="0">
                <a:solidFill>
                  <a:srgbClr val="616265">
                    <a:tint val="75000"/>
                  </a:srgbClr>
                </a:solidFill>
                <a:latin typeface="Arial"/>
              </a:rPr>
              <a:pPr defTabSz="914363"/>
              <a:t>December 16, 2022</a:t>
            </a:fld>
            <a:endParaRPr lang="en-US" dirty="0">
              <a:solidFill>
                <a:srgbClr val="616265">
                  <a:tint val="75000"/>
                </a:srgbClr>
              </a:solidFill>
              <a:latin typeface="Arial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F312B78-9AE5-9F40-A5C2-AD14D05EE7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5918" y="53997"/>
            <a:ext cx="2612572" cy="145142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EEB77A5-9700-44F3-8BDA-933A0A9BA3FE}"/>
              </a:ext>
            </a:extLst>
          </p:cNvPr>
          <p:cNvSpPr txBox="1"/>
          <p:nvPr/>
        </p:nvSpPr>
        <p:spPr>
          <a:xfrm>
            <a:off x="924339" y="4179776"/>
            <a:ext cx="4313583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t">
              <a:spcBef>
                <a:spcPts val="125"/>
              </a:spcBef>
            </a:pPr>
            <a:r>
              <a:rPr lang="en-US" sz="1600" b="1" dirty="0">
                <a:solidFill>
                  <a:schemeClr val="tx1"/>
                </a:solidFill>
                <a:latin typeface="Arial"/>
                <a:cs typeface="Arial"/>
              </a:rPr>
              <a:t>Ján Drgoňa </a:t>
            </a:r>
            <a:br>
              <a:rPr lang="en-US" sz="1400" b="0" dirty="0">
                <a:solidFill>
                  <a:schemeClr val="tx1"/>
                </a:solidFill>
                <a:latin typeface="Arial"/>
                <a:cs typeface="Arial"/>
              </a:rPr>
            </a:br>
            <a:br>
              <a:rPr lang="en-US" sz="1400" b="0" dirty="0">
                <a:solidFill>
                  <a:schemeClr val="tx1"/>
                </a:solidFill>
                <a:latin typeface="Arial"/>
                <a:cs typeface="Arial"/>
              </a:rPr>
            </a:br>
            <a:r>
              <a:rPr lang="en-US" sz="1400" b="0" dirty="0">
                <a:solidFill>
                  <a:schemeClr val="tx1"/>
                </a:solidFill>
                <a:latin typeface="Arial"/>
                <a:cs typeface="Arial"/>
              </a:rPr>
              <a:t>Collaborators: Aaron Tuor, Shrirang Abhyankar, Ethan King, James Koch, Zhao Chen, Soumya Vasisht, Vikas Chandan, </a:t>
            </a:r>
            <a:r>
              <a:rPr lang="en-US" sz="1400" dirty="0"/>
              <a:t>Wenceslao Shaw Cortez, Sayak Mukherjee, Mahantesh Halappanavar, </a:t>
            </a:r>
            <a:r>
              <a:rPr lang="en-US" sz="1400" b="0" dirty="0">
                <a:solidFill>
                  <a:schemeClr val="tx1"/>
                </a:solidFill>
                <a:latin typeface="Arial"/>
                <a:cs typeface="Arial"/>
              </a:rPr>
              <a:t>Draguna Vrabie</a:t>
            </a:r>
            <a:endParaRPr 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87B4DED-D644-4A84-BE35-448A62CEC19C}"/>
              </a:ext>
            </a:extLst>
          </p:cNvPr>
          <p:cNvSpPr txBox="1"/>
          <p:nvPr/>
        </p:nvSpPr>
        <p:spPr>
          <a:xfrm>
            <a:off x="924339" y="3100295"/>
            <a:ext cx="4208182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dirty="0">
                <a:solidFill>
                  <a:schemeClr val="tx1">
                    <a:lumMod val="75000"/>
                  </a:schemeClr>
                </a:solidFill>
                <a:latin typeface="Calibri" panose="020F0502020204030204" pitchFamily="34" charset="0"/>
              </a:rPr>
              <a:t>Invited Talk at COEP Tech University, Pune</a:t>
            </a:r>
          </a:p>
        </p:txBody>
      </p:sp>
    </p:spTree>
    <p:extLst>
      <p:ext uri="{BB962C8B-B14F-4D97-AF65-F5344CB8AC3E}">
        <p14:creationId xmlns:p14="http://schemas.microsoft.com/office/powerpoint/2010/main" val="1152154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FD97D-AD65-A14D-A584-DF7F474A1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225779"/>
            <a:ext cx="6905625" cy="1034145"/>
          </a:xfrm>
        </p:spPr>
        <p:txBody>
          <a:bodyPr>
            <a:noAutofit/>
          </a:bodyPr>
          <a:lstStyle/>
          <a:p>
            <a:r>
              <a:rPr lang="en-US" dirty="0"/>
              <a:t>Differentiable Parametric Programming: </a:t>
            </a:r>
            <a:br>
              <a:rPr lang="en-US" dirty="0"/>
            </a:br>
            <a:r>
              <a:rPr lang="en-US" dirty="0" err="1"/>
              <a:t>NeuroMANCER</a:t>
            </a:r>
            <a:r>
              <a:rPr lang="en-US" dirty="0"/>
              <a:t> toolbox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AE5AA082-BA78-DC4B-B0D6-B5C472B5BA3F}"/>
              </a:ext>
            </a:extLst>
          </p:cNvPr>
          <p:cNvSpPr txBox="1">
            <a:spLocks/>
          </p:cNvSpPr>
          <p:nvPr/>
        </p:nvSpPr>
        <p:spPr>
          <a:xfrm>
            <a:off x="1105978" y="1295431"/>
            <a:ext cx="10801005" cy="51482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685800" rtl="0" eaLnBrk="1" latinLnBrk="0" hangingPunct="1">
              <a:lnSpc>
                <a:spcPct val="110000"/>
              </a:lnSpc>
              <a:spcBef>
                <a:spcPts val="750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46F12F53-441B-45F6-9781-158C8416EB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8226" y="1910033"/>
            <a:ext cx="5825192" cy="4339650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 err="1">
                <a:solidFill>
                  <a:srgbClr val="A9B7C6"/>
                </a:solidFill>
                <a:latin typeface="Consolas" panose="020B0609020204030204" pitchFamily="49" charset="0"/>
              </a:rPr>
              <a:t>train_data</a:t>
            </a:r>
            <a:r>
              <a:rPr lang="en-US" altLang="en-US" sz="1200">
                <a:solidFill>
                  <a:srgbClr val="A9B7C6"/>
                </a:solidFill>
                <a:latin typeface="Consolas" panose="020B0609020204030204" pitchFamily="49" charset="0"/>
              </a:rPr>
              <a:t>, </a:t>
            </a:r>
            <a:r>
              <a:rPr lang="en-US" altLang="en-US" sz="1200" err="1">
                <a:solidFill>
                  <a:srgbClr val="A9B7C6"/>
                </a:solidFill>
                <a:latin typeface="Consolas" panose="020B0609020204030204" pitchFamily="49" charset="0"/>
              </a:rPr>
              <a:t>dev_data</a:t>
            </a:r>
            <a:r>
              <a:rPr lang="en-US" altLang="en-US" sz="1200">
                <a:solidFill>
                  <a:srgbClr val="A9B7C6"/>
                </a:solidFill>
                <a:latin typeface="Consolas" panose="020B0609020204030204" pitchFamily="49" charset="0"/>
              </a:rPr>
              <a:t>, </a:t>
            </a:r>
            <a:r>
              <a:rPr lang="en-US" altLang="en-US" sz="1200" err="1">
                <a:solidFill>
                  <a:srgbClr val="A9B7C6"/>
                </a:solidFill>
                <a:latin typeface="Consolas" panose="020B0609020204030204" pitchFamily="49" charset="0"/>
              </a:rPr>
              <a:t>test_data</a:t>
            </a:r>
            <a:r>
              <a:rPr lang="en-US" altLang="en-US" sz="1200">
                <a:solidFill>
                  <a:srgbClr val="A9B7C6"/>
                </a:solidFill>
                <a:latin typeface="Consolas" panose="020B0609020204030204" pitchFamily="49" charset="0"/>
              </a:rPr>
              <a:t> = </a:t>
            </a:r>
            <a:r>
              <a:rPr lang="en-US" altLang="en-US" sz="1200" err="1">
                <a:solidFill>
                  <a:srgbClr val="A9B7C6"/>
                </a:solidFill>
                <a:latin typeface="Consolas" panose="020B0609020204030204" pitchFamily="49" charset="0"/>
              </a:rPr>
              <a:t>get_dataloaders</a:t>
            </a:r>
            <a:r>
              <a:rPr lang="en-US" altLang="en-US" sz="1200">
                <a:solidFill>
                  <a:srgbClr val="A9B7C6"/>
                </a:solidFill>
                <a:latin typeface="Consolas" panose="020B0609020204030204" pitchFamily="49" charset="0"/>
              </a:rPr>
              <a:t>(samples)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en-US" altLang="en-US" sz="1200" b="0" i="0" u="none" strike="noStrike" cap="none" normalizeH="0" baseline="0">
              <a:ln>
                <a:noFill/>
              </a:ln>
              <a:solidFill>
                <a:srgbClr val="A9B7C6"/>
              </a:solidFill>
              <a:effectLst/>
              <a:latin typeface="Consolas" panose="020B06090202040302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p = Variable(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‘p’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 		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sampled parameter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	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x = Variable(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‘x’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		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decision variable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rgbClr val="A9B7C6"/>
              </a:solidFill>
              <a:effectLst/>
              <a:latin typeface="Consolas" panose="020B06090202040302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y = Variable(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'y’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		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decision variable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rgbClr val="A9B7C6"/>
              </a:solidFill>
              <a:effectLst/>
              <a:latin typeface="Consolas" panose="020B06090202040302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en-US" altLang="en-US" sz="1200" b="0" i="0" u="none" strike="noStrike" cap="none" normalizeH="0" baseline="0">
              <a:ln>
                <a:noFill/>
              </a:ln>
              <a:solidFill>
                <a:srgbClr val="A9B7C6"/>
              </a:solidFill>
              <a:effectLst/>
              <a:latin typeface="Consolas" panose="020B06090202040302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map = </a:t>
            </a:r>
            <a:r>
              <a:rPr kumimoji="0" lang="en-US" altLang="en-US" sz="1200" b="0" i="0" u="none" strike="noStrike" cap="none" normalizeH="0" baseline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nm.MLP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1200" b="0" i="0" u="none" strike="noStrike" cap="none" normalizeH="0" baseline="0" err="1">
                <a:ln>
                  <a:noFill/>
                </a:ln>
                <a:solidFill>
                  <a:srgbClr val="AA4926"/>
                </a:solidFill>
                <a:effectLst/>
                <a:latin typeface="Consolas" panose="020B0609020204030204" pitchFamily="49" charset="0"/>
              </a:rPr>
              <a:t>input_keys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=[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'p’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sz="1200" b="0" i="0" u="none" strike="noStrike" cap="none" normalizeH="0" baseline="0" err="1">
                <a:ln>
                  <a:noFill/>
                </a:ln>
                <a:solidFill>
                  <a:srgbClr val="AA4926"/>
                </a:solidFill>
                <a:effectLst/>
                <a:latin typeface="Consolas" panose="020B0609020204030204" pitchFamily="49" charset="0"/>
              </a:rPr>
              <a:t>output_keys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=[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‘</a:t>
            </a:r>
            <a:r>
              <a:rPr kumimoji="0" lang="en-US" altLang="en-US" sz="1200" b="0" i="0" u="none" strike="noStrike" cap="none" normalizeH="0" baseline="0" err="1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x’,‘y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’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A4926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'map’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parametric solution map 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rgbClr val="A9B7C6"/>
              </a:solidFill>
              <a:effectLst/>
              <a:latin typeface="Consolas" panose="020B06090202040302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f = x **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2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+ y **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2	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	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obj = </a:t>
            </a:r>
            <a:r>
              <a:rPr kumimoji="0" lang="en-US" altLang="en-US" sz="1200" b="0" i="0" u="none" strike="noStrike" cap="none" normalizeH="0" baseline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f.minimize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A4926"/>
                </a:solidFill>
                <a:effectLst/>
                <a:latin typeface="Consolas" panose="020B0609020204030204" pitchFamily="49" charset="0"/>
              </a:rPr>
              <a:t>weight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=Q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A4926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'obj’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    	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objective function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con_1 = </a:t>
            </a:r>
            <a:r>
              <a:rPr kumimoji="0" lang="en-US" altLang="en-US" sz="1200" b="0" i="0" u="none" strike="noStrike" cap="none" normalizeH="0" baseline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Q_con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*(-x - y + p &lt;=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  	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constraint 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rgbClr val="A9B7C6"/>
              </a:solidFill>
              <a:effectLst/>
              <a:latin typeface="Consolas" panose="020B06090202040302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con_2 = </a:t>
            </a:r>
            <a:r>
              <a:rPr kumimoji="0" lang="en-US" altLang="en-US" sz="1200" b="0" i="0" u="none" strike="noStrike" cap="none" normalizeH="0" baseline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Q_con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*(-x + y + p &lt;=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	     	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constraint 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rgbClr val="A9B7C6"/>
              </a:solidFill>
              <a:effectLst/>
              <a:latin typeface="Consolas" panose="020B06090202040302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en-US" altLang="en-US" sz="1200" b="0" i="0" u="none" strike="noStrike" cap="none" normalizeH="0" baseline="0">
              <a:ln>
                <a:noFill/>
              </a:ln>
              <a:solidFill>
                <a:srgbClr val="A9B7C6"/>
              </a:solidFill>
              <a:effectLst/>
              <a:latin typeface="Consolas" panose="020B06090202040302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objectives = [obj]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>
                <a:solidFill>
                  <a:srgbClr val="A9B7C6"/>
                </a:solidFill>
                <a:latin typeface="Consolas" panose="020B0609020204030204" pitchFamily="49" charset="0"/>
              </a:rPr>
              <a:t>constraints = [con_1, con_2]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lang="en-US" altLang="en-US" sz="1200">
                <a:solidFill>
                  <a:srgbClr val="A9B7C6"/>
                </a:solidFill>
                <a:latin typeface="Consolas" panose="020B0609020204030204" pitchFamily="49" charset="0"/>
              </a:rPr>
              <a:t>components = [map]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200">
              <a:solidFill>
                <a:srgbClr val="A9B7C6"/>
              </a:solidFill>
              <a:latin typeface="Consolas" panose="020B06090202040302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loss = </a:t>
            </a:r>
            <a:r>
              <a:rPr kumimoji="0" lang="en-US" altLang="en-US" sz="1200" b="0" i="0" u="none" strike="noStrike" cap="none" normalizeH="0" baseline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PenaltyLoss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(objectives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constraints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sz="1200" b="0" i="0" u="none" strike="noStrike" cap="none" normalizeH="0" baseline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train_data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-US" altLang="en-US" sz="1200">
                <a:solidFill>
                  <a:srgbClr val="A9B7C6"/>
                </a:solidFill>
                <a:latin typeface="Consolas" panose="020B0609020204030204" pitchFamily="49" charset="0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problem = Problem(components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loss)</a:t>
            </a:r>
            <a:r>
              <a:rPr lang="en-US" altLang="en-US" sz="1200">
                <a:solidFill>
                  <a:srgbClr val="A9B7C6"/>
                </a:solidFill>
                <a:latin typeface="Consolas" panose="020B0609020204030204" pitchFamily="49" charset="0"/>
              </a:rPr>
              <a:t>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differentiable optimization</a:t>
            </a:r>
            <a:br>
              <a:rPr lang="en-US" altLang="en-US" sz="1200">
                <a:solidFill>
                  <a:srgbClr val="A9B7C6"/>
                </a:solidFill>
                <a:latin typeface="Consolas" panose="020B0609020204030204" pitchFamily="49" charset="0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optimizer = </a:t>
            </a:r>
            <a:r>
              <a:rPr kumimoji="0" lang="en-US" altLang="en-US" sz="1200" b="0" i="0" u="none" strike="noStrike" cap="none" normalizeH="0" baseline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torch.optim.AdamW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1200" b="0" i="0" u="none" strike="noStrike" cap="none" normalizeH="0" baseline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problem.parameters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sz="1200" b="0" i="0" u="none" strike="noStrike" cap="none" normalizeH="0" baseline="0" err="1">
                <a:ln>
                  <a:noFill/>
                </a:ln>
                <a:solidFill>
                  <a:srgbClr val="AA4926"/>
                </a:solidFill>
                <a:effectLst/>
                <a:latin typeface="Consolas" panose="020B0609020204030204" pitchFamily="49" charset="0"/>
              </a:rPr>
              <a:t>lr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=args.lr)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lang="en-US" altLang="en-US" sz="1200">
                <a:solidFill>
                  <a:srgbClr val="A9B7C6"/>
                </a:solidFill>
                <a:latin typeface="Consolas" panose="020B0609020204030204" pitchFamily="49" charset="0"/>
              </a:rPr>
              <a:t>trainer = Trainer(</a:t>
            </a:r>
            <a:r>
              <a:rPr kumimoji="0" lang="en-US" altLang="en-US" sz="1200" b="0" i="0" u="none" strike="noStrike" cap="none" normalizeH="0" baseline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problem</a:t>
            </a:r>
            <a:r>
              <a:rPr lang="en-US" altLang="en-US" sz="1200" err="1">
                <a:solidFill>
                  <a:srgbClr val="A9B7C6"/>
                </a:solidFill>
                <a:latin typeface="Consolas" panose="020B0609020204030204" pitchFamily="49" charset="0"/>
              </a:rPr>
              <a:t>,train_data,dev_data,test_data,optimizer</a:t>
            </a:r>
            <a:r>
              <a:rPr lang="en-US" altLang="en-US" sz="1200">
                <a:solidFill>
                  <a:srgbClr val="A9B7C6"/>
                </a:solidFill>
                <a:latin typeface="Consolas" panose="020B0609020204030204" pitchFamily="49" charset="0"/>
              </a:rPr>
              <a:t>)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 err="1">
                <a:solidFill>
                  <a:srgbClr val="A9B7C6"/>
                </a:solidFill>
                <a:latin typeface="Consolas" panose="020B0609020204030204" pitchFamily="49" charset="0"/>
              </a:rPr>
              <a:t>best_model</a:t>
            </a:r>
            <a:r>
              <a:rPr lang="en-US" altLang="en-US" sz="1200">
                <a:solidFill>
                  <a:srgbClr val="A9B7C6"/>
                </a:solidFill>
                <a:latin typeface="Consolas" panose="020B0609020204030204" pitchFamily="49" charset="0"/>
              </a:rPr>
              <a:t> = </a:t>
            </a:r>
            <a:r>
              <a:rPr lang="en-US" altLang="en-US" sz="1200" err="1">
                <a:solidFill>
                  <a:srgbClr val="A9B7C6"/>
                </a:solidFill>
                <a:latin typeface="Consolas" panose="020B0609020204030204" pitchFamily="49" charset="0"/>
              </a:rPr>
              <a:t>trainer.train</a:t>
            </a:r>
            <a:r>
              <a:rPr lang="en-US" altLang="en-US" sz="1200">
                <a:solidFill>
                  <a:srgbClr val="A9B7C6"/>
                </a:solidFill>
                <a:latin typeface="Consolas" panose="020B0609020204030204" pitchFamily="49" charset="0"/>
              </a:rPr>
              <a:t>()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0D1953F2-F384-4895-A90D-91E30A8245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49E6FE7E-95FD-4802-AAFB-AC3A684659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1" name="Picture 10" descr="Text, letter&#10;&#10;Description automatically generated">
            <a:extLst>
              <a:ext uri="{FF2B5EF4-FFF2-40B4-BE49-F238E27FC236}">
                <a16:creationId xmlns:a16="http://schemas.microsoft.com/office/drawing/2014/main" id="{8096300D-5DBE-4C4B-BF09-5A9C3C0B0B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8966" y="1910033"/>
            <a:ext cx="5187318" cy="1518967"/>
          </a:xfrm>
          <a:prstGeom prst="rect">
            <a:avLst/>
          </a:prstGeom>
        </p:spPr>
      </p:pic>
      <p:sp>
        <p:nvSpPr>
          <p:cNvPr id="3" name="Rectangle 1">
            <a:extLst>
              <a:ext uri="{FF2B5EF4-FFF2-40B4-BE49-F238E27FC236}">
                <a16:creationId xmlns:a16="http://schemas.microsoft.com/office/drawing/2014/main" id="{40E983F5-0A4A-4F35-88CE-4180533E59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7B93F49-38D2-4E82-AA94-A135FF960D2C}"/>
              </a:ext>
            </a:extLst>
          </p:cNvPr>
          <p:cNvSpPr txBox="1"/>
          <p:nvPr/>
        </p:nvSpPr>
        <p:spPr>
          <a:xfrm>
            <a:off x="7081951" y="5660372"/>
            <a:ext cx="46564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182" lvl="1" indent="0">
              <a:buNone/>
            </a:pPr>
            <a:r>
              <a:rPr lang="en-US">
                <a:latin typeface="Arial"/>
                <a:cs typeface="Arial"/>
                <a:hlinkClick r:id="rId4"/>
              </a:rPr>
              <a:t>https://github.com/pnnl/neuromancer</a:t>
            </a:r>
            <a:endParaRPr lang="en-US">
              <a:latin typeface="Arial"/>
              <a:cs typeface="Arial"/>
            </a:endParaRPr>
          </a:p>
        </p:txBody>
      </p:sp>
      <p:pic>
        <p:nvPicPr>
          <p:cNvPr id="13" name="Picture 6" descr="PyTorch v1.0 release: Tensors and Dynamic neural networks in Python">
            <a:extLst>
              <a:ext uri="{FF2B5EF4-FFF2-40B4-BE49-F238E27FC236}">
                <a16:creationId xmlns:a16="http://schemas.microsoft.com/office/drawing/2014/main" id="{554E3E6E-3595-0BB9-B6F6-B12683A956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3490" y="5195661"/>
            <a:ext cx="2181679" cy="436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1E9ADAC-50C2-4C0B-A46A-7342F1A912D9}"/>
              </a:ext>
            </a:extLst>
          </p:cNvPr>
          <p:cNvSpPr txBox="1"/>
          <p:nvPr/>
        </p:nvSpPr>
        <p:spPr>
          <a:xfrm>
            <a:off x="6764821" y="3869562"/>
            <a:ext cx="554479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7965" indent="-227965" algn="ctr"/>
            <a:r>
              <a:rPr lang="en-US" sz="1800" b="1" dirty="0"/>
              <a:t>Neural Modules with Adaptive Nonlinear Constraints and Efficient Regularizations</a:t>
            </a:r>
          </a:p>
        </p:txBody>
      </p:sp>
    </p:spTree>
    <p:extLst>
      <p:ext uri="{BB962C8B-B14F-4D97-AF65-F5344CB8AC3E}">
        <p14:creationId xmlns:p14="http://schemas.microsoft.com/office/powerpoint/2010/main" val="1814475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E32BD9-B9FF-49E6-A754-41803DA669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363"/>
            <a:fld id="{FE7A4BB3-E848-5A44-82DF-322201952CD8}" type="slidenum">
              <a:rPr lang="en-US" smtClean="0"/>
              <a:pPr defTabSz="914363"/>
              <a:t>11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CD082AD-8D44-475A-92B1-CB1D1EF77D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Differentiable Parametric Programming: Computational Graphs</a:t>
            </a:r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8B1E1330-3F4A-4AAC-8264-7C5B16B892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3400" y="2976292"/>
            <a:ext cx="4032136" cy="363373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CB92A81-FCA4-4891-A34E-80E946F7EC08}"/>
              </a:ext>
            </a:extLst>
          </p:cNvPr>
          <p:cNvSpPr txBox="1"/>
          <p:nvPr/>
        </p:nvSpPr>
        <p:spPr>
          <a:xfrm>
            <a:off x="7652751" y="1678720"/>
            <a:ext cx="37623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Parametric nonlinear programs</a:t>
            </a:r>
          </a:p>
        </p:txBody>
      </p:sp>
      <p:pic>
        <p:nvPicPr>
          <p:cNvPr id="13" name="Picture 12" descr="Text, letter&#10;&#10;Description automatically generated">
            <a:extLst>
              <a:ext uri="{FF2B5EF4-FFF2-40B4-BE49-F238E27FC236}">
                <a16:creationId xmlns:a16="http://schemas.microsoft.com/office/drawing/2014/main" id="{22380BAC-8248-84AB-35C8-EC827E1188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9096" y="1481559"/>
            <a:ext cx="5151534" cy="1508488"/>
          </a:xfrm>
          <a:prstGeom prst="rect">
            <a:avLst/>
          </a:prstGeom>
        </p:spPr>
      </p:pic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43981379-CDD7-3E38-B070-39127BBDFD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98918" y="4682506"/>
            <a:ext cx="682568" cy="251059"/>
          </a:xfrm>
          <a:prstGeom prst="rect">
            <a:avLst/>
          </a:prstGeom>
        </p:spPr>
      </p:pic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A2C81313-D35E-4CC3-9202-DEEF59AC40D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627" t="4479" r="23301"/>
          <a:stretch/>
        </p:blipFill>
        <p:spPr>
          <a:xfrm>
            <a:off x="6346128" y="3385346"/>
            <a:ext cx="2941984" cy="2845380"/>
          </a:xfrm>
          <a:prstGeom prst="rect">
            <a:avLst/>
          </a:prstGeom>
        </p:spPr>
      </p:pic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A3727090-B13B-4536-BA40-5907DF1BAFD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8373" t="4479" r="23995"/>
          <a:stretch/>
        </p:blipFill>
        <p:spPr>
          <a:xfrm>
            <a:off x="9304262" y="3381781"/>
            <a:ext cx="2697234" cy="285709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D348CF9-C376-439B-843C-D7D05A49BEA7}"/>
              </a:ext>
            </a:extLst>
          </p:cNvPr>
          <p:cNvSpPr txBox="1"/>
          <p:nvPr/>
        </p:nvSpPr>
        <p:spPr>
          <a:xfrm>
            <a:off x="6874933" y="2318872"/>
            <a:ext cx="53814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Orders of magnitude faster online solution compared to online optimization solvers (IPOPT). </a:t>
            </a:r>
          </a:p>
        </p:txBody>
      </p:sp>
    </p:spTree>
    <p:extLst>
      <p:ext uri="{BB962C8B-B14F-4D97-AF65-F5344CB8AC3E}">
        <p14:creationId xmlns:p14="http://schemas.microsoft.com/office/powerpoint/2010/main" val="3588078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221D21-39D1-BC4F-8470-AE67D8B4F0C9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1130796" y="1533809"/>
            <a:ext cx="10573524" cy="4572001"/>
          </a:xfrm>
        </p:spPr>
        <p:txBody>
          <a:bodyPr/>
          <a:lstStyle/>
          <a:p>
            <a:pPr marL="0" indent="0">
              <a:buNone/>
            </a:pPr>
            <a:r>
              <a:rPr lang="en-US" sz="1800" b="1" dirty="0"/>
              <a:t>Methods: </a:t>
            </a:r>
          </a:p>
          <a:p>
            <a:pPr>
              <a:buFont typeface=".Apple Color Emoji UI"/>
              <a:buChar char="✅"/>
            </a:pPr>
            <a:r>
              <a:rPr lang="en-US" sz="1800" dirty="0"/>
              <a:t> Learning flow maps (MLPs and RNNs) for neural ODE implicit layers</a:t>
            </a:r>
          </a:p>
          <a:p>
            <a:pPr>
              <a:buFont typeface=".Apple Color Emoji UI"/>
              <a:buChar char="✅"/>
            </a:pPr>
            <a:r>
              <a:rPr lang="en-US" sz="1800" dirty="0"/>
              <a:t> ODE solution techniques: RK45, hierarchical, higher-order, implicit, multi-step</a:t>
            </a:r>
          </a:p>
          <a:p>
            <a:pPr>
              <a:buFont typeface=".Apple Color Emoji UI"/>
              <a:buChar char="✅"/>
            </a:pPr>
            <a:r>
              <a:rPr lang="en-US" sz="1800" dirty="0"/>
              <a:t> Physically-informed models: blend expert knowledge with neural ODE construction </a:t>
            </a:r>
          </a:p>
          <a:p>
            <a:pPr>
              <a:buFont typeface=".Apple Color Emoji UI"/>
              <a:buChar char="✅"/>
            </a:pPr>
            <a:r>
              <a:rPr lang="en-US" sz="1800" dirty="0"/>
              <a:t> Graph structured neural ODEs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5FD97D-AD65-A14D-A584-DF7F474A1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225778"/>
            <a:ext cx="6905625" cy="1092483"/>
          </a:xfrm>
        </p:spPr>
        <p:txBody>
          <a:bodyPr>
            <a:normAutofit/>
          </a:bodyPr>
          <a:lstStyle/>
          <a:p>
            <a:r>
              <a:rPr lang="en-US" sz="2800" b="1" dirty="0"/>
              <a:t>Universal Differential Equations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2A24008-7D5F-2748-9365-7077A3876400}"/>
              </a:ext>
            </a:extLst>
          </p:cNvPr>
          <p:cNvGrpSpPr/>
          <p:nvPr/>
        </p:nvGrpSpPr>
        <p:grpSpPr>
          <a:xfrm>
            <a:off x="3282539" y="3903263"/>
            <a:ext cx="1909604" cy="1389157"/>
            <a:chOff x="6421316" y="1377897"/>
            <a:chExt cx="1909604" cy="236948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E2120547-B00B-4747-AC75-ED5659475175}"/>
                    </a:ext>
                  </a:extLst>
                </p:cNvPr>
                <p:cNvSpPr txBox="1"/>
                <p:nvPr/>
              </p:nvSpPr>
              <p:spPr>
                <a:xfrm>
                  <a:off x="6628202" y="2052000"/>
                  <a:ext cx="1518621" cy="10334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𝑑𝑥</m:t>
                            </m:r>
                          </m:num>
                          <m:den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den>
                        </m:f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 −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𝛽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𝑥𝑦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  </m:t>
                        </m:r>
                      </m:oMath>
                    </m:oMathPara>
                  </a14:m>
                  <a:endParaRPr lang="en-US" sz="1400" i="1" dirty="0"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num>
                          <m:den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den>
                        </m:f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𝑥𝑦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 −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  </m:t>
                        </m:r>
                      </m:oMath>
                    </m:oMathPara>
                  </a14:m>
                  <a:endParaRPr lang="en-US" sz="1400" dirty="0"/>
                </a:p>
                <a:p>
                  <a:endParaRPr lang="en-US" sz="1400" dirty="0"/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E2120547-B00B-4747-AC75-ED565947517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28202" y="2052000"/>
                  <a:ext cx="1518621" cy="1033488"/>
                </a:xfrm>
                <a:prstGeom prst="rect">
                  <a:avLst/>
                </a:prstGeom>
                <a:blipFill>
                  <a:blip r:embed="rId3"/>
                  <a:stretch>
                    <a:fillRect t="-4167" b="-4375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F2B9AC5-F72A-1843-A0EE-95822A1A08C8}"/>
                </a:ext>
              </a:extLst>
            </p:cNvPr>
            <p:cNvSpPr txBox="1"/>
            <p:nvPr/>
          </p:nvSpPr>
          <p:spPr>
            <a:xfrm>
              <a:off x="6880629" y="1606163"/>
              <a:ext cx="1040670" cy="5249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White-box:</a:t>
              </a:r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FE594F48-E722-4C4F-B38D-6D59687754E9}"/>
                </a:ext>
              </a:extLst>
            </p:cNvPr>
            <p:cNvSpPr/>
            <p:nvPr/>
          </p:nvSpPr>
          <p:spPr>
            <a:xfrm>
              <a:off x="6421316" y="1377897"/>
              <a:ext cx="1909604" cy="2369488"/>
            </a:xfrm>
            <a:prstGeom prst="roundRect">
              <a:avLst>
                <a:gd name="adj" fmla="val 4493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FAF6ED4-E10D-E046-90D6-B4B6FF2426E6}"/>
              </a:ext>
            </a:extLst>
          </p:cNvPr>
          <p:cNvGrpSpPr/>
          <p:nvPr/>
        </p:nvGrpSpPr>
        <p:grpSpPr>
          <a:xfrm>
            <a:off x="5410612" y="3894016"/>
            <a:ext cx="1909604" cy="1389157"/>
            <a:chOff x="8549389" y="1368650"/>
            <a:chExt cx="1909604" cy="2369488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D3A2734-5D12-E343-B562-E9F77F70951A}"/>
                </a:ext>
              </a:extLst>
            </p:cNvPr>
            <p:cNvSpPr txBox="1"/>
            <p:nvPr/>
          </p:nvSpPr>
          <p:spPr>
            <a:xfrm>
              <a:off x="9036801" y="1583836"/>
              <a:ext cx="970137" cy="5249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Gray-box: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B9F07A68-8949-8A4A-8C6D-2E5C5A89F370}"/>
                    </a:ext>
                  </a:extLst>
                </p:cNvPr>
                <p:cNvSpPr txBox="1"/>
                <p:nvPr/>
              </p:nvSpPr>
              <p:spPr>
                <a:xfrm>
                  <a:off x="8687771" y="2042625"/>
                  <a:ext cx="1748620" cy="10334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𝑑𝑥</m:t>
                            </m:r>
                          </m:num>
                          <m:den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den>
                        </m:f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 −0.75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𝑥𝑦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  </m:t>
                        </m:r>
                      </m:oMath>
                    </m:oMathPara>
                  </a14:m>
                  <a:endParaRPr lang="en-US" sz="1400" i="1" dirty="0"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num>
                          <m:den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den>
                        </m:f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𝑁𝑁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400" dirty="0"/>
                </a:p>
                <a:p>
                  <a:endParaRPr lang="en-US" sz="1400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B9F07A68-8949-8A4A-8C6D-2E5C5A89F3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87771" y="2042625"/>
                  <a:ext cx="1748620" cy="1033488"/>
                </a:xfrm>
                <a:prstGeom prst="rect">
                  <a:avLst/>
                </a:prstGeom>
                <a:blipFill>
                  <a:blip r:embed="rId4"/>
                  <a:stretch>
                    <a:fillRect t="-2041" b="-4081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A5DA614E-8003-6A47-B974-4ED61A5E205A}"/>
                </a:ext>
              </a:extLst>
            </p:cNvPr>
            <p:cNvSpPr/>
            <p:nvPr/>
          </p:nvSpPr>
          <p:spPr>
            <a:xfrm>
              <a:off x="8549389" y="1368650"/>
              <a:ext cx="1909604" cy="2369488"/>
            </a:xfrm>
            <a:prstGeom prst="roundRect">
              <a:avLst>
                <a:gd name="adj" fmla="val 4493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7201A40-8CE5-A343-AFAD-3A039413CB63}"/>
              </a:ext>
            </a:extLst>
          </p:cNvPr>
          <p:cNvGrpSpPr/>
          <p:nvPr/>
        </p:nvGrpSpPr>
        <p:grpSpPr>
          <a:xfrm>
            <a:off x="7574042" y="3894016"/>
            <a:ext cx="1727900" cy="1398404"/>
            <a:chOff x="6639784" y="4411061"/>
            <a:chExt cx="2124299" cy="2369488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1476749-082A-8944-B826-C056CB5CD7A0}"/>
                </a:ext>
              </a:extLst>
            </p:cNvPr>
            <p:cNvSpPr txBox="1"/>
            <p:nvPr/>
          </p:nvSpPr>
          <p:spPr>
            <a:xfrm>
              <a:off x="7078634" y="4647282"/>
              <a:ext cx="10326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Black Box: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11FBAD03-AB01-2C4B-8525-3FDCA13CC108}"/>
                    </a:ext>
                  </a:extLst>
                </p:cNvPr>
                <p:cNvSpPr txBox="1"/>
                <p:nvPr/>
              </p:nvSpPr>
              <p:spPr>
                <a:xfrm>
                  <a:off x="7187419" y="5414070"/>
                  <a:ext cx="1284218" cy="69316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en-US" sz="1400" i="1" smtClean="0">
                                <a:latin typeface="Cambria Math" panose="02040503050406030204" pitchFamily="18" charset="0"/>
                              </a:rPr>
                              <m:t>d</m:t>
                            </m:r>
                            <m:r>
                              <a:rPr lang="en-US" sz="1400" b="1" i="1" smtClean="0">
                                <a:latin typeface="Cambria Math" panose="02040503050406030204" pitchFamily="18" charset="0"/>
                              </a:rPr>
                              <m:t>𝑿</m:t>
                            </m:r>
                          </m:num>
                          <m:den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den>
                        </m:f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𝑁𝑁</m:t>
                        </m:r>
                        <m:d>
                          <m:d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b="1" i="1" smtClean="0"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</m:d>
                      </m:oMath>
                    </m:oMathPara>
                  </a14:m>
                  <a:endParaRPr lang="en-US" sz="1400" b="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11FBAD03-AB01-2C4B-8525-3FDCA13CC10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87419" y="5414070"/>
                  <a:ext cx="1284218" cy="693165"/>
                </a:xfrm>
                <a:prstGeom prst="rect">
                  <a:avLst/>
                </a:prstGeom>
                <a:blipFill>
                  <a:blip r:embed="rId5"/>
                  <a:stretch>
                    <a:fillRect l="-4819" t="-2941" b="-1176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40BDC269-9454-0243-B694-23B24EEAB6B5}"/>
                </a:ext>
              </a:extLst>
            </p:cNvPr>
            <p:cNvSpPr/>
            <p:nvPr/>
          </p:nvSpPr>
          <p:spPr>
            <a:xfrm>
              <a:off x="6639784" y="4411061"/>
              <a:ext cx="2124299" cy="2369488"/>
            </a:xfrm>
            <a:prstGeom prst="roundRect">
              <a:avLst>
                <a:gd name="adj" fmla="val 4493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0595A4ED-E08D-4506-BF0F-90AB9DF2750F}"/>
              </a:ext>
            </a:extLst>
          </p:cNvPr>
          <p:cNvSpPr txBox="1"/>
          <p:nvPr/>
        </p:nvSpPr>
        <p:spPr>
          <a:xfrm>
            <a:off x="822682" y="6010425"/>
            <a:ext cx="1067192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200" dirty="0"/>
              <a:t>Christopher Rackauckas, et al., </a:t>
            </a:r>
            <a:r>
              <a:rPr lang="en-US" sz="1200" b="1" dirty="0"/>
              <a:t>Neural Ordinary Differential Equations</a:t>
            </a:r>
            <a:r>
              <a:rPr lang="en-US" sz="1200" dirty="0"/>
              <a:t>, arXiv:2001.04385, 2019</a:t>
            </a:r>
            <a:br>
              <a:rPr lang="en-US" sz="1200" dirty="0"/>
            </a:br>
            <a:r>
              <a:rPr lang="en-US" sz="1200" dirty="0"/>
              <a:t>James Koch, et al., </a:t>
            </a:r>
            <a:r>
              <a:rPr lang="en-US" sz="1200" b="1" dirty="0"/>
              <a:t>Structural Inference of Networked Dynamical Systems with Universal Differential Equations</a:t>
            </a:r>
            <a:r>
              <a:rPr lang="en-US" sz="1200" dirty="0"/>
              <a:t>, arXiv:2207.04962, 2022</a:t>
            </a:r>
          </a:p>
        </p:txBody>
      </p:sp>
    </p:spTree>
    <p:extLst>
      <p:ext uri="{BB962C8B-B14F-4D97-AF65-F5344CB8AC3E}">
        <p14:creationId xmlns:p14="http://schemas.microsoft.com/office/powerpoint/2010/main" val="1309659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FD97D-AD65-A14D-A584-DF7F474A1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225778"/>
            <a:ext cx="6905625" cy="1092483"/>
          </a:xfrm>
        </p:spPr>
        <p:txBody>
          <a:bodyPr>
            <a:normAutofit/>
          </a:bodyPr>
          <a:lstStyle/>
          <a:p>
            <a:r>
              <a:rPr lang="en-US" sz="2800" b="1" dirty="0"/>
              <a:t>Networked Dynamical Systems via Universal Differential Equations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595A4ED-E08D-4506-BF0F-90AB9DF2750F}"/>
              </a:ext>
            </a:extLst>
          </p:cNvPr>
          <p:cNvSpPr txBox="1"/>
          <p:nvPr/>
        </p:nvSpPr>
        <p:spPr>
          <a:xfrm>
            <a:off x="822682" y="6010425"/>
            <a:ext cx="1067192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200" dirty="0"/>
              <a:t>Christopher Rackauckas, et al., </a:t>
            </a:r>
            <a:r>
              <a:rPr lang="en-US" sz="1200" b="1" dirty="0"/>
              <a:t>Neural Ordinary Differential Equations</a:t>
            </a:r>
            <a:r>
              <a:rPr lang="en-US" sz="1200" dirty="0"/>
              <a:t>, arXiv:2001.04385, 2019</a:t>
            </a:r>
            <a:br>
              <a:rPr lang="en-US" sz="1200" dirty="0"/>
            </a:br>
            <a:r>
              <a:rPr lang="en-US" sz="1200" dirty="0"/>
              <a:t>James Koch, et al., </a:t>
            </a:r>
            <a:r>
              <a:rPr lang="en-US" sz="1200" b="1" dirty="0"/>
              <a:t>Structural Inference of Networked Dynamical Systems with Universal Differential Equations</a:t>
            </a:r>
            <a:r>
              <a:rPr lang="en-US" sz="1200" dirty="0"/>
              <a:t>, arXiv:2207.04962, 2022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8FC0F2F-96B7-489E-97D8-25594FC2F9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786" y="1660578"/>
            <a:ext cx="5954575" cy="243401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007B523-61E4-41FA-BF19-05DAB88A2CE1}"/>
              </a:ext>
            </a:extLst>
          </p:cNvPr>
          <p:cNvSpPr txBox="1"/>
          <p:nvPr/>
        </p:nvSpPr>
        <p:spPr>
          <a:xfrm>
            <a:off x="1077360" y="4199834"/>
            <a:ext cx="34029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Network of unknown oscillators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CAA8F27-5666-4363-BBAA-176E0D2C2159}"/>
              </a:ext>
            </a:extLst>
          </p:cNvPr>
          <p:cNvSpPr txBox="1"/>
          <p:nvPr/>
        </p:nvSpPr>
        <p:spPr>
          <a:xfrm>
            <a:off x="5007873" y="4199834"/>
            <a:ext cx="201805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Coupling adjacency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FA8E2125-EE32-42E5-89D9-BBE79EB4F2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0976" y="4812254"/>
            <a:ext cx="2864954" cy="851578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D7383371-227B-4EE1-BBF4-335CBC917D2D}"/>
              </a:ext>
            </a:extLst>
          </p:cNvPr>
          <p:cNvSpPr txBox="1"/>
          <p:nvPr/>
        </p:nvSpPr>
        <p:spPr>
          <a:xfrm>
            <a:off x="1077360" y="5097231"/>
            <a:ext cx="34029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Ground truth </a:t>
            </a:r>
            <a:r>
              <a:rPr lang="en-US" sz="1600" dirty="0" err="1"/>
              <a:t>Kuramoto</a:t>
            </a:r>
            <a:r>
              <a:rPr lang="en-US" sz="1600" dirty="0"/>
              <a:t> system: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DEFD0020-FBEE-46BC-AE7B-9AC313DEDA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2399" y="1742658"/>
            <a:ext cx="5178310" cy="2901918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0ABFE510-24D3-46CD-8696-49445646B79A}"/>
              </a:ext>
            </a:extLst>
          </p:cNvPr>
          <p:cNvSpPr txBox="1"/>
          <p:nvPr/>
        </p:nvSpPr>
        <p:spPr>
          <a:xfrm>
            <a:off x="7938260" y="4776585"/>
            <a:ext cx="367561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Qualitative generalization of learned dynamics on never-seen network topology.</a:t>
            </a:r>
          </a:p>
        </p:txBody>
      </p:sp>
    </p:spTree>
    <p:extLst>
      <p:ext uri="{BB962C8B-B14F-4D97-AF65-F5344CB8AC3E}">
        <p14:creationId xmlns:p14="http://schemas.microsoft.com/office/powerpoint/2010/main" val="3165259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801426B-BC7C-4930-AF1D-5C9B170DEF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363"/>
            <a:fld id="{FE7A4BB3-E848-5A44-82DF-322201952CD8}" type="slidenum">
              <a:rPr lang="en-US" smtClean="0"/>
              <a:pPr defTabSz="914363"/>
              <a:t>14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7783D89-6068-4448-9C06-CC5095415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State Space Models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38915F6-5347-4C29-82F8-E1635CA3C1E4}"/>
              </a:ext>
            </a:extLst>
          </p:cNvPr>
          <p:cNvSpPr/>
          <p:nvPr/>
        </p:nvSpPr>
        <p:spPr>
          <a:xfrm>
            <a:off x="1436209" y="1840226"/>
            <a:ext cx="2374126" cy="1513689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A22E6B9-16C5-4616-82A8-DB76CD67467F}"/>
              </a:ext>
            </a:extLst>
          </p:cNvPr>
          <p:cNvSpPr/>
          <p:nvPr/>
        </p:nvSpPr>
        <p:spPr>
          <a:xfrm>
            <a:off x="1645262" y="1986692"/>
            <a:ext cx="598667" cy="537981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 err="1">
                <a:solidFill>
                  <a:schemeClr val="accent1">
                    <a:lumMod val="50000"/>
                  </a:schemeClr>
                </a:solidFill>
              </a:rPr>
              <a:t>f</a:t>
            </a:r>
            <a:r>
              <a:rPr lang="en-US" sz="2400" i="1" baseline="-25000" dirty="0" err="1">
                <a:solidFill>
                  <a:schemeClr val="accent1">
                    <a:lumMod val="50000"/>
                  </a:schemeClr>
                </a:solidFill>
              </a:rPr>
              <a:t>x</a:t>
            </a:r>
            <a:endParaRPr lang="en-US" sz="2400" i="1" baseline="-25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2EC3702-E948-4BDB-BF44-465826C88C03}"/>
              </a:ext>
            </a:extLst>
          </p:cNvPr>
          <p:cNvSpPr/>
          <p:nvPr/>
        </p:nvSpPr>
        <p:spPr>
          <a:xfrm>
            <a:off x="1637311" y="2639335"/>
            <a:ext cx="598667" cy="537981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accent1">
                    <a:lumMod val="50000"/>
                  </a:schemeClr>
                </a:solidFill>
              </a:rPr>
              <a:t>f</a:t>
            </a:r>
            <a:r>
              <a:rPr lang="en-US" sz="2400" i="1" baseline="-25000" dirty="0">
                <a:solidFill>
                  <a:schemeClr val="accent1">
                    <a:lumMod val="50000"/>
                  </a:schemeClr>
                </a:solidFill>
              </a:rPr>
              <a:t>u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688C78F-9C53-489F-8979-459D5FF9C929}"/>
              </a:ext>
            </a:extLst>
          </p:cNvPr>
          <p:cNvSpPr/>
          <p:nvPr/>
        </p:nvSpPr>
        <p:spPr>
          <a:xfrm>
            <a:off x="3017588" y="1986692"/>
            <a:ext cx="598667" cy="537981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 err="1">
                <a:solidFill>
                  <a:schemeClr val="accent1">
                    <a:lumMod val="50000"/>
                  </a:schemeClr>
                </a:solidFill>
              </a:rPr>
              <a:t>f</a:t>
            </a:r>
            <a:r>
              <a:rPr lang="en-US" sz="2400" i="1" baseline="-25000" dirty="0" err="1">
                <a:solidFill>
                  <a:schemeClr val="accent1">
                    <a:lumMod val="50000"/>
                  </a:schemeClr>
                </a:solidFill>
              </a:rPr>
              <a:t>y</a:t>
            </a:r>
            <a:endParaRPr lang="en-US" sz="2400" i="1" baseline="-25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41CA543-E8CF-47BA-8325-3593F38FE31D}"/>
              </a:ext>
            </a:extLst>
          </p:cNvPr>
          <p:cNvSpPr/>
          <p:nvPr/>
        </p:nvSpPr>
        <p:spPr>
          <a:xfrm>
            <a:off x="2490417" y="2133391"/>
            <a:ext cx="270345" cy="242515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+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9C4F31C-54CD-485C-9266-EC4377765FD2}"/>
              </a:ext>
            </a:extLst>
          </p:cNvPr>
          <p:cNvCxnSpPr>
            <a:cxnSpLocks/>
            <a:stCxn id="9" idx="0"/>
            <a:endCxn id="5" idx="0"/>
          </p:cNvCxnSpPr>
          <p:nvPr/>
        </p:nvCxnSpPr>
        <p:spPr>
          <a:xfrm flipH="1" flipV="1">
            <a:off x="2623272" y="1840226"/>
            <a:ext cx="2318" cy="29316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39BAF9C-F69B-4B4A-9F04-967D0A1E9A6C}"/>
              </a:ext>
            </a:extLst>
          </p:cNvPr>
          <p:cNvCxnSpPr>
            <a:stCxn id="6" idx="3"/>
            <a:endCxn id="9" idx="2"/>
          </p:cNvCxnSpPr>
          <p:nvPr/>
        </p:nvCxnSpPr>
        <p:spPr>
          <a:xfrm flipV="1">
            <a:off x="2243929" y="2254649"/>
            <a:ext cx="246488" cy="1034"/>
          </a:xfrm>
          <a:prstGeom prst="straightConnector1">
            <a:avLst/>
          </a:prstGeom>
          <a:ln w="190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969530C-EC2F-458F-B0E8-AC22E8C0EB9B}"/>
              </a:ext>
            </a:extLst>
          </p:cNvPr>
          <p:cNvCxnSpPr>
            <a:cxnSpLocks/>
            <a:stCxn id="9" idx="6"/>
            <a:endCxn id="8" idx="1"/>
          </p:cNvCxnSpPr>
          <p:nvPr/>
        </p:nvCxnSpPr>
        <p:spPr>
          <a:xfrm>
            <a:off x="2760762" y="2254649"/>
            <a:ext cx="256826" cy="1034"/>
          </a:xfrm>
          <a:prstGeom prst="straightConnector1">
            <a:avLst/>
          </a:prstGeom>
          <a:ln w="190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Curved 12">
            <a:extLst>
              <a:ext uri="{FF2B5EF4-FFF2-40B4-BE49-F238E27FC236}">
                <a16:creationId xmlns:a16="http://schemas.microsoft.com/office/drawing/2014/main" id="{CBE87A11-42A8-42AD-82D9-5DE0D2527D65}"/>
              </a:ext>
            </a:extLst>
          </p:cNvPr>
          <p:cNvCxnSpPr>
            <a:stCxn id="7" idx="3"/>
            <a:endCxn id="9" idx="4"/>
          </p:cNvCxnSpPr>
          <p:nvPr/>
        </p:nvCxnSpPr>
        <p:spPr>
          <a:xfrm flipV="1">
            <a:off x="2235978" y="2375906"/>
            <a:ext cx="389612" cy="532420"/>
          </a:xfrm>
          <a:prstGeom prst="curvedConnector2">
            <a:avLst/>
          </a:prstGeom>
          <a:ln w="190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Curved 13">
            <a:extLst>
              <a:ext uri="{FF2B5EF4-FFF2-40B4-BE49-F238E27FC236}">
                <a16:creationId xmlns:a16="http://schemas.microsoft.com/office/drawing/2014/main" id="{BCBC4E73-A282-4623-ADCF-75042985734C}"/>
              </a:ext>
            </a:extLst>
          </p:cNvPr>
          <p:cNvCxnSpPr>
            <a:cxnSpLocks/>
            <a:stCxn id="5" idx="0"/>
            <a:endCxn id="6" idx="1"/>
          </p:cNvCxnSpPr>
          <p:nvPr/>
        </p:nvCxnSpPr>
        <p:spPr>
          <a:xfrm rot="16200000" flipH="1" flipV="1">
            <a:off x="1926538" y="1558949"/>
            <a:ext cx="415457" cy="978010"/>
          </a:xfrm>
          <a:prstGeom prst="curvedConnector4">
            <a:avLst>
              <a:gd name="adj1" fmla="val -55024"/>
              <a:gd name="adj2" fmla="val 144749"/>
            </a:avLst>
          </a:prstGeom>
          <a:ln w="190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9C9DF0A-8098-495D-86BE-D0071359D42F}"/>
              </a:ext>
            </a:extLst>
          </p:cNvPr>
          <p:cNvCxnSpPr>
            <a:cxnSpLocks/>
          </p:cNvCxnSpPr>
          <p:nvPr/>
        </p:nvCxnSpPr>
        <p:spPr>
          <a:xfrm>
            <a:off x="1194354" y="2271875"/>
            <a:ext cx="450907" cy="0"/>
          </a:xfrm>
          <a:prstGeom prst="straightConnector1">
            <a:avLst/>
          </a:prstGeom>
          <a:ln w="19050">
            <a:solidFill>
              <a:schemeClr val="accent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4263E41-F2C2-4767-9246-617B0A24D107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3616255" y="2254648"/>
            <a:ext cx="391998" cy="1035"/>
          </a:xfrm>
          <a:prstGeom prst="straightConnector1">
            <a:avLst/>
          </a:prstGeom>
          <a:ln w="19050">
            <a:solidFill>
              <a:schemeClr val="accent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05FED16-1323-45B8-9850-4C86F048D7FE}"/>
              </a:ext>
            </a:extLst>
          </p:cNvPr>
          <p:cNvSpPr txBox="1"/>
          <p:nvPr/>
        </p:nvSpPr>
        <p:spPr>
          <a:xfrm>
            <a:off x="2699484" y="2818073"/>
            <a:ext cx="13199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Linear</a:t>
            </a:r>
            <a:endParaRPr lang="en-US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02A0D241-5569-41F5-BD19-308339701677}"/>
              </a:ext>
            </a:extLst>
          </p:cNvPr>
          <p:cNvSpPr/>
          <p:nvPr/>
        </p:nvSpPr>
        <p:spPr>
          <a:xfrm>
            <a:off x="5278016" y="1857453"/>
            <a:ext cx="2374126" cy="1513689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35A1AACA-863F-4489-8B9F-6E147243E797}"/>
              </a:ext>
            </a:extLst>
          </p:cNvPr>
          <p:cNvSpPr/>
          <p:nvPr/>
        </p:nvSpPr>
        <p:spPr>
          <a:xfrm>
            <a:off x="5487069" y="2003919"/>
            <a:ext cx="598667" cy="537981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 err="1">
                <a:solidFill>
                  <a:schemeClr val="accent1">
                    <a:lumMod val="50000"/>
                  </a:schemeClr>
                </a:solidFill>
              </a:rPr>
              <a:t>f</a:t>
            </a:r>
            <a:r>
              <a:rPr lang="en-US" sz="2400" i="1" baseline="-25000" dirty="0" err="1">
                <a:solidFill>
                  <a:schemeClr val="accent1">
                    <a:lumMod val="50000"/>
                  </a:schemeClr>
                </a:solidFill>
              </a:rPr>
              <a:t>x</a:t>
            </a:r>
            <a:endParaRPr lang="en-US" sz="2400" i="1" baseline="-25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A7AA6AAB-B722-40B4-828D-32C8FEB93A2D}"/>
              </a:ext>
            </a:extLst>
          </p:cNvPr>
          <p:cNvSpPr/>
          <p:nvPr/>
        </p:nvSpPr>
        <p:spPr>
          <a:xfrm>
            <a:off x="5479118" y="2656562"/>
            <a:ext cx="598667" cy="537981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accent1">
                    <a:lumMod val="50000"/>
                  </a:schemeClr>
                </a:solidFill>
              </a:rPr>
              <a:t>f</a:t>
            </a:r>
            <a:r>
              <a:rPr lang="en-US" sz="2400" i="1" baseline="-25000" dirty="0">
                <a:solidFill>
                  <a:schemeClr val="accent1">
                    <a:lumMod val="50000"/>
                  </a:schemeClr>
                </a:solidFill>
              </a:rPr>
              <a:t>u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209A17E8-09B9-4DC9-9D50-077D4B512604}"/>
              </a:ext>
            </a:extLst>
          </p:cNvPr>
          <p:cNvSpPr/>
          <p:nvPr/>
        </p:nvSpPr>
        <p:spPr>
          <a:xfrm>
            <a:off x="6859395" y="2003919"/>
            <a:ext cx="598667" cy="537981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 err="1">
                <a:solidFill>
                  <a:schemeClr val="accent1">
                    <a:lumMod val="50000"/>
                  </a:schemeClr>
                </a:solidFill>
              </a:rPr>
              <a:t>f</a:t>
            </a:r>
            <a:r>
              <a:rPr lang="en-US" sz="2400" i="1" baseline="-25000" dirty="0" err="1">
                <a:solidFill>
                  <a:schemeClr val="accent1">
                    <a:lumMod val="50000"/>
                  </a:schemeClr>
                </a:solidFill>
              </a:rPr>
              <a:t>y</a:t>
            </a:r>
            <a:endParaRPr lang="en-US" sz="2400" i="1" baseline="-25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B0F4FED2-C3C3-4A38-BA55-CE9C039F9157}"/>
              </a:ext>
            </a:extLst>
          </p:cNvPr>
          <p:cNvSpPr/>
          <p:nvPr/>
        </p:nvSpPr>
        <p:spPr>
          <a:xfrm>
            <a:off x="6332224" y="2150618"/>
            <a:ext cx="270345" cy="242515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+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998D415-1EFC-4C0B-A6B9-CD6DBE567B94}"/>
              </a:ext>
            </a:extLst>
          </p:cNvPr>
          <p:cNvCxnSpPr>
            <a:cxnSpLocks/>
            <a:stCxn id="22" idx="0"/>
            <a:endCxn id="18" idx="0"/>
          </p:cNvCxnSpPr>
          <p:nvPr/>
        </p:nvCxnSpPr>
        <p:spPr>
          <a:xfrm flipH="1" flipV="1">
            <a:off x="6465079" y="1857453"/>
            <a:ext cx="2318" cy="29316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2C540AC-2800-4CA9-A55F-BAF6B9C9272A}"/>
              </a:ext>
            </a:extLst>
          </p:cNvPr>
          <p:cNvCxnSpPr>
            <a:stCxn id="19" idx="3"/>
            <a:endCxn id="22" idx="2"/>
          </p:cNvCxnSpPr>
          <p:nvPr/>
        </p:nvCxnSpPr>
        <p:spPr>
          <a:xfrm flipV="1">
            <a:off x="6085736" y="2271876"/>
            <a:ext cx="246488" cy="1034"/>
          </a:xfrm>
          <a:prstGeom prst="straightConnector1">
            <a:avLst/>
          </a:prstGeom>
          <a:ln w="190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F931876-E426-4C9F-A407-92F48860FB49}"/>
              </a:ext>
            </a:extLst>
          </p:cNvPr>
          <p:cNvCxnSpPr>
            <a:cxnSpLocks/>
            <a:stCxn id="22" idx="6"/>
            <a:endCxn id="21" idx="1"/>
          </p:cNvCxnSpPr>
          <p:nvPr/>
        </p:nvCxnSpPr>
        <p:spPr>
          <a:xfrm>
            <a:off x="6602569" y="2271876"/>
            <a:ext cx="256826" cy="1034"/>
          </a:xfrm>
          <a:prstGeom prst="straightConnector1">
            <a:avLst/>
          </a:prstGeom>
          <a:ln w="190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Curved 25">
            <a:extLst>
              <a:ext uri="{FF2B5EF4-FFF2-40B4-BE49-F238E27FC236}">
                <a16:creationId xmlns:a16="http://schemas.microsoft.com/office/drawing/2014/main" id="{160A6826-EC5A-4931-8880-DAD50DAA1BD5}"/>
              </a:ext>
            </a:extLst>
          </p:cNvPr>
          <p:cNvCxnSpPr>
            <a:stCxn id="20" idx="3"/>
            <a:endCxn id="22" idx="4"/>
          </p:cNvCxnSpPr>
          <p:nvPr/>
        </p:nvCxnSpPr>
        <p:spPr>
          <a:xfrm flipV="1">
            <a:off x="6077785" y="2393133"/>
            <a:ext cx="389612" cy="532420"/>
          </a:xfrm>
          <a:prstGeom prst="curvedConnector2">
            <a:avLst/>
          </a:prstGeom>
          <a:ln w="190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Curved 26">
            <a:extLst>
              <a:ext uri="{FF2B5EF4-FFF2-40B4-BE49-F238E27FC236}">
                <a16:creationId xmlns:a16="http://schemas.microsoft.com/office/drawing/2014/main" id="{92FA8151-947D-440C-B03A-B4E4586C82AB}"/>
              </a:ext>
            </a:extLst>
          </p:cNvPr>
          <p:cNvCxnSpPr>
            <a:cxnSpLocks/>
            <a:stCxn id="18" idx="0"/>
            <a:endCxn id="19" idx="1"/>
          </p:cNvCxnSpPr>
          <p:nvPr/>
        </p:nvCxnSpPr>
        <p:spPr>
          <a:xfrm rot="16200000" flipH="1" flipV="1">
            <a:off x="5768345" y="1576176"/>
            <a:ext cx="415457" cy="978010"/>
          </a:xfrm>
          <a:prstGeom prst="curvedConnector4">
            <a:avLst>
              <a:gd name="adj1" fmla="val -55024"/>
              <a:gd name="adj2" fmla="val 144749"/>
            </a:avLst>
          </a:prstGeom>
          <a:ln w="190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0EDC432-EC46-499B-AF3E-9E90C1F9C9A9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5028211" y="2925553"/>
            <a:ext cx="450907" cy="0"/>
          </a:xfrm>
          <a:prstGeom prst="straightConnector1">
            <a:avLst/>
          </a:prstGeom>
          <a:ln w="19050">
            <a:solidFill>
              <a:schemeClr val="accent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9504DFF-585D-453C-98D3-BE2013898468}"/>
              </a:ext>
            </a:extLst>
          </p:cNvPr>
          <p:cNvCxnSpPr>
            <a:cxnSpLocks/>
            <a:stCxn id="21" idx="3"/>
          </p:cNvCxnSpPr>
          <p:nvPr/>
        </p:nvCxnSpPr>
        <p:spPr>
          <a:xfrm flipV="1">
            <a:off x="7458062" y="2271875"/>
            <a:ext cx="391998" cy="1035"/>
          </a:xfrm>
          <a:prstGeom prst="straightConnector1">
            <a:avLst/>
          </a:prstGeom>
          <a:ln w="19050">
            <a:solidFill>
              <a:schemeClr val="accent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A81A9C03-99DF-4D3E-97A1-91C637B22938}"/>
              </a:ext>
            </a:extLst>
          </p:cNvPr>
          <p:cNvSpPr txBox="1"/>
          <p:nvPr/>
        </p:nvSpPr>
        <p:spPr>
          <a:xfrm>
            <a:off x="6152532" y="2843788"/>
            <a:ext cx="16282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Hammerstein</a:t>
            </a:r>
            <a:endParaRPr lang="en-US" dirty="0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2886D712-6850-4B9A-976E-5BBA6DAAD71E}"/>
              </a:ext>
            </a:extLst>
          </p:cNvPr>
          <p:cNvSpPr/>
          <p:nvPr/>
        </p:nvSpPr>
        <p:spPr>
          <a:xfrm>
            <a:off x="5208772" y="3894529"/>
            <a:ext cx="2374126" cy="1513689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20FF2408-2A89-4CE0-BA52-1FA983A91F80}"/>
              </a:ext>
            </a:extLst>
          </p:cNvPr>
          <p:cNvSpPr/>
          <p:nvPr/>
        </p:nvSpPr>
        <p:spPr>
          <a:xfrm>
            <a:off x="5417825" y="4040995"/>
            <a:ext cx="598667" cy="537981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 err="1">
                <a:solidFill>
                  <a:schemeClr val="accent1">
                    <a:lumMod val="50000"/>
                  </a:schemeClr>
                </a:solidFill>
              </a:rPr>
              <a:t>f</a:t>
            </a:r>
            <a:r>
              <a:rPr lang="en-US" sz="2400" i="1" baseline="-25000" dirty="0" err="1">
                <a:solidFill>
                  <a:schemeClr val="accent1">
                    <a:lumMod val="50000"/>
                  </a:schemeClr>
                </a:solidFill>
              </a:rPr>
              <a:t>x</a:t>
            </a:r>
            <a:endParaRPr lang="en-US" sz="2400" i="1" baseline="-25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09DA8B8C-EEA8-4B14-8750-78FAF5B64441}"/>
              </a:ext>
            </a:extLst>
          </p:cNvPr>
          <p:cNvSpPr/>
          <p:nvPr/>
        </p:nvSpPr>
        <p:spPr>
          <a:xfrm>
            <a:off x="5409874" y="4693638"/>
            <a:ext cx="598667" cy="537981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accent1">
                    <a:lumMod val="50000"/>
                  </a:schemeClr>
                </a:solidFill>
              </a:rPr>
              <a:t>f</a:t>
            </a:r>
            <a:r>
              <a:rPr lang="en-US" sz="2400" i="1" baseline="-25000" dirty="0">
                <a:solidFill>
                  <a:schemeClr val="accent1">
                    <a:lumMod val="50000"/>
                  </a:schemeClr>
                </a:solidFill>
              </a:rPr>
              <a:t>u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A68F39DB-0C43-473F-BCA9-42925374F134}"/>
              </a:ext>
            </a:extLst>
          </p:cNvPr>
          <p:cNvSpPr/>
          <p:nvPr/>
        </p:nvSpPr>
        <p:spPr>
          <a:xfrm>
            <a:off x="6790151" y="4040995"/>
            <a:ext cx="598667" cy="537981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 err="1">
                <a:solidFill>
                  <a:schemeClr val="accent1">
                    <a:lumMod val="50000"/>
                  </a:schemeClr>
                </a:solidFill>
              </a:rPr>
              <a:t>f</a:t>
            </a:r>
            <a:r>
              <a:rPr lang="en-US" sz="2400" i="1" baseline="-25000" dirty="0" err="1">
                <a:solidFill>
                  <a:schemeClr val="accent1">
                    <a:lumMod val="50000"/>
                  </a:schemeClr>
                </a:solidFill>
              </a:rPr>
              <a:t>y</a:t>
            </a:r>
            <a:endParaRPr lang="en-US" sz="2400" i="1" baseline="-25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78004D81-2768-4E70-AD4C-3C45FFF3089F}"/>
              </a:ext>
            </a:extLst>
          </p:cNvPr>
          <p:cNvSpPr/>
          <p:nvPr/>
        </p:nvSpPr>
        <p:spPr>
          <a:xfrm>
            <a:off x="6262980" y="4187694"/>
            <a:ext cx="270345" cy="242515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+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015FEB8-ACA9-41D7-94BC-D3D1919265AE}"/>
              </a:ext>
            </a:extLst>
          </p:cNvPr>
          <p:cNvCxnSpPr>
            <a:cxnSpLocks/>
            <a:stCxn id="35" idx="0"/>
            <a:endCxn id="31" idx="0"/>
          </p:cNvCxnSpPr>
          <p:nvPr/>
        </p:nvCxnSpPr>
        <p:spPr>
          <a:xfrm flipH="1" flipV="1">
            <a:off x="6395835" y="3894529"/>
            <a:ext cx="2318" cy="29316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4A89DBDF-C03B-43A0-B601-643F4C1FFDF5}"/>
              </a:ext>
            </a:extLst>
          </p:cNvPr>
          <p:cNvCxnSpPr>
            <a:stCxn id="32" idx="3"/>
            <a:endCxn id="35" idx="2"/>
          </p:cNvCxnSpPr>
          <p:nvPr/>
        </p:nvCxnSpPr>
        <p:spPr>
          <a:xfrm flipV="1">
            <a:off x="6016492" y="4308952"/>
            <a:ext cx="246488" cy="1034"/>
          </a:xfrm>
          <a:prstGeom prst="straightConnector1">
            <a:avLst/>
          </a:prstGeom>
          <a:ln w="190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1A018C3-D22A-480B-B538-A6C12142D459}"/>
              </a:ext>
            </a:extLst>
          </p:cNvPr>
          <p:cNvCxnSpPr>
            <a:cxnSpLocks/>
            <a:stCxn id="35" idx="6"/>
            <a:endCxn id="34" idx="1"/>
          </p:cNvCxnSpPr>
          <p:nvPr/>
        </p:nvCxnSpPr>
        <p:spPr>
          <a:xfrm>
            <a:off x="6533325" y="4308952"/>
            <a:ext cx="256826" cy="1034"/>
          </a:xfrm>
          <a:prstGeom prst="straightConnector1">
            <a:avLst/>
          </a:prstGeom>
          <a:ln w="190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Curved 38">
            <a:extLst>
              <a:ext uri="{FF2B5EF4-FFF2-40B4-BE49-F238E27FC236}">
                <a16:creationId xmlns:a16="http://schemas.microsoft.com/office/drawing/2014/main" id="{67DA34AF-A711-4294-BE72-745F78901151}"/>
              </a:ext>
            </a:extLst>
          </p:cNvPr>
          <p:cNvCxnSpPr>
            <a:stCxn id="33" idx="3"/>
            <a:endCxn id="35" idx="4"/>
          </p:cNvCxnSpPr>
          <p:nvPr/>
        </p:nvCxnSpPr>
        <p:spPr>
          <a:xfrm flipV="1">
            <a:off x="6008541" y="4430209"/>
            <a:ext cx="389612" cy="532420"/>
          </a:xfrm>
          <a:prstGeom prst="curvedConnector2">
            <a:avLst/>
          </a:prstGeom>
          <a:ln w="190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Curved 39">
            <a:extLst>
              <a:ext uri="{FF2B5EF4-FFF2-40B4-BE49-F238E27FC236}">
                <a16:creationId xmlns:a16="http://schemas.microsoft.com/office/drawing/2014/main" id="{B5960B27-C2AF-4E65-BF4C-9A09D72B036E}"/>
              </a:ext>
            </a:extLst>
          </p:cNvPr>
          <p:cNvCxnSpPr>
            <a:cxnSpLocks/>
            <a:stCxn id="31" idx="0"/>
            <a:endCxn id="32" idx="1"/>
          </p:cNvCxnSpPr>
          <p:nvPr/>
        </p:nvCxnSpPr>
        <p:spPr>
          <a:xfrm rot="16200000" flipH="1" flipV="1">
            <a:off x="5699101" y="3613252"/>
            <a:ext cx="415457" cy="978010"/>
          </a:xfrm>
          <a:prstGeom prst="curvedConnector4">
            <a:avLst>
              <a:gd name="adj1" fmla="val -55024"/>
              <a:gd name="adj2" fmla="val 144749"/>
            </a:avLst>
          </a:prstGeom>
          <a:ln w="190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E5EC0CC6-7C59-4B19-9C99-0E16A5E7A4BE}"/>
              </a:ext>
            </a:extLst>
          </p:cNvPr>
          <p:cNvCxnSpPr>
            <a:cxnSpLocks/>
            <a:endCxn id="33" idx="1"/>
          </p:cNvCxnSpPr>
          <p:nvPr/>
        </p:nvCxnSpPr>
        <p:spPr>
          <a:xfrm>
            <a:off x="4958967" y="4962629"/>
            <a:ext cx="450907" cy="0"/>
          </a:xfrm>
          <a:prstGeom prst="straightConnector1">
            <a:avLst/>
          </a:prstGeom>
          <a:ln w="19050">
            <a:solidFill>
              <a:schemeClr val="accent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6BFF9716-11A0-4651-A702-DC5B8F191294}"/>
              </a:ext>
            </a:extLst>
          </p:cNvPr>
          <p:cNvCxnSpPr>
            <a:cxnSpLocks/>
            <a:stCxn id="34" idx="3"/>
          </p:cNvCxnSpPr>
          <p:nvPr/>
        </p:nvCxnSpPr>
        <p:spPr>
          <a:xfrm flipV="1">
            <a:off x="7388818" y="4308951"/>
            <a:ext cx="391998" cy="1035"/>
          </a:xfrm>
          <a:prstGeom prst="straightConnector1">
            <a:avLst/>
          </a:prstGeom>
          <a:ln w="19050">
            <a:solidFill>
              <a:schemeClr val="accent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8751A782-0863-400D-BF41-0441EF60287A}"/>
              </a:ext>
            </a:extLst>
          </p:cNvPr>
          <p:cNvSpPr txBox="1"/>
          <p:nvPr/>
        </p:nvSpPr>
        <p:spPr>
          <a:xfrm>
            <a:off x="6152532" y="4841257"/>
            <a:ext cx="15743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Hammerstein-Weiner</a:t>
            </a: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7C019EB3-8D74-4626-A2A5-4FBFB2D2F9EC}"/>
              </a:ext>
            </a:extLst>
          </p:cNvPr>
          <p:cNvSpPr/>
          <p:nvPr/>
        </p:nvSpPr>
        <p:spPr>
          <a:xfrm>
            <a:off x="9002873" y="3903805"/>
            <a:ext cx="2374126" cy="1513689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4FDAB208-4EB1-49EF-903B-507B4BF9C361}"/>
              </a:ext>
            </a:extLst>
          </p:cNvPr>
          <p:cNvSpPr/>
          <p:nvPr/>
        </p:nvSpPr>
        <p:spPr>
          <a:xfrm>
            <a:off x="9211926" y="4050271"/>
            <a:ext cx="598667" cy="537981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 err="1">
                <a:solidFill>
                  <a:schemeClr val="accent1">
                    <a:lumMod val="50000"/>
                  </a:schemeClr>
                </a:solidFill>
              </a:rPr>
              <a:t>f</a:t>
            </a:r>
            <a:r>
              <a:rPr lang="en-US" sz="2400" i="1" baseline="-25000" dirty="0" err="1">
                <a:solidFill>
                  <a:schemeClr val="accent1">
                    <a:lumMod val="50000"/>
                  </a:schemeClr>
                </a:solidFill>
              </a:rPr>
              <a:t>x</a:t>
            </a:r>
            <a:endParaRPr lang="en-US" sz="2400" i="1" baseline="-25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E43A0003-CBC1-42F0-B448-FAD137DE1BDF}"/>
              </a:ext>
            </a:extLst>
          </p:cNvPr>
          <p:cNvSpPr/>
          <p:nvPr/>
        </p:nvSpPr>
        <p:spPr>
          <a:xfrm>
            <a:off x="9203975" y="4702914"/>
            <a:ext cx="598667" cy="537981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accent1">
                    <a:lumMod val="50000"/>
                  </a:schemeClr>
                </a:solidFill>
              </a:rPr>
              <a:t>f</a:t>
            </a:r>
            <a:r>
              <a:rPr lang="en-US" sz="2400" i="1" baseline="-25000" dirty="0">
                <a:solidFill>
                  <a:schemeClr val="accent1">
                    <a:lumMod val="50000"/>
                  </a:schemeClr>
                </a:solidFill>
              </a:rPr>
              <a:t>u</a:t>
            </a: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1557B657-6DEF-418A-A3C2-A801170E4AD8}"/>
              </a:ext>
            </a:extLst>
          </p:cNvPr>
          <p:cNvSpPr/>
          <p:nvPr/>
        </p:nvSpPr>
        <p:spPr>
          <a:xfrm>
            <a:off x="10584252" y="4050271"/>
            <a:ext cx="598667" cy="537981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 err="1">
                <a:solidFill>
                  <a:schemeClr val="accent1">
                    <a:lumMod val="50000"/>
                  </a:schemeClr>
                </a:solidFill>
              </a:rPr>
              <a:t>f</a:t>
            </a:r>
            <a:r>
              <a:rPr lang="en-US" sz="2400" i="1" baseline="-25000" dirty="0" err="1">
                <a:solidFill>
                  <a:schemeClr val="accent1">
                    <a:lumMod val="50000"/>
                  </a:schemeClr>
                </a:solidFill>
              </a:rPr>
              <a:t>y</a:t>
            </a:r>
            <a:endParaRPr lang="en-US" sz="2400" i="1" baseline="-25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5369DD20-16DB-4438-B05C-43051298FDB7}"/>
              </a:ext>
            </a:extLst>
          </p:cNvPr>
          <p:cNvSpPr/>
          <p:nvPr/>
        </p:nvSpPr>
        <p:spPr>
          <a:xfrm>
            <a:off x="10057081" y="4196970"/>
            <a:ext cx="270345" cy="242515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+</a:t>
            </a: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C166AA09-AFB9-42C0-A580-7484ED3F5E9C}"/>
              </a:ext>
            </a:extLst>
          </p:cNvPr>
          <p:cNvCxnSpPr>
            <a:cxnSpLocks/>
            <a:stCxn id="48" idx="0"/>
            <a:endCxn id="44" idx="0"/>
          </p:cNvCxnSpPr>
          <p:nvPr/>
        </p:nvCxnSpPr>
        <p:spPr>
          <a:xfrm flipH="1" flipV="1">
            <a:off x="10189936" y="3903805"/>
            <a:ext cx="2318" cy="29316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4478761F-B2F4-4413-BFFF-637330F85235}"/>
              </a:ext>
            </a:extLst>
          </p:cNvPr>
          <p:cNvCxnSpPr>
            <a:stCxn id="45" idx="3"/>
            <a:endCxn id="48" idx="2"/>
          </p:cNvCxnSpPr>
          <p:nvPr/>
        </p:nvCxnSpPr>
        <p:spPr>
          <a:xfrm flipV="1">
            <a:off x="9810593" y="4318228"/>
            <a:ext cx="246488" cy="1034"/>
          </a:xfrm>
          <a:prstGeom prst="straightConnector1">
            <a:avLst/>
          </a:prstGeom>
          <a:ln w="190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C496A2B9-37FE-4A73-B712-77A3FD43EFC1}"/>
              </a:ext>
            </a:extLst>
          </p:cNvPr>
          <p:cNvCxnSpPr>
            <a:cxnSpLocks/>
            <a:stCxn id="48" idx="6"/>
            <a:endCxn id="47" idx="1"/>
          </p:cNvCxnSpPr>
          <p:nvPr/>
        </p:nvCxnSpPr>
        <p:spPr>
          <a:xfrm>
            <a:off x="10327426" y="4318228"/>
            <a:ext cx="256826" cy="1034"/>
          </a:xfrm>
          <a:prstGeom prst="straightConnector1">
            <a:avLst/>
          </a:prstGeom>
          <a:ln w="190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or: Curved 51">
            <a:extLst>
              <a:ext uri="{FF2B5EF4-FFF2-40B4-BE49-F238E27FC236}">
                <a16:creationId xmlns:a16="http://schemas.microsoft.com/office/drawing/2014/main" id="{48367EDF-417A-4060-AD95-89AD2E21CB24}"/>
              </a:ext>
            </a:extLst>
          </p:cNvPr>
          <p:cNvCxnSpPr>
            <a:stCxn id="46" idx="3"/>
            <a:endCxn id="48" idx="4"/>
          </p:cNvCxnSpPr>
          <p:nvPr/>
        </p:nvCxnSpPr>
        <p:spPr>
          <a:xfrm flipV="1">
            <a:off x="9802642" y="4439485"/>
            <a:ext cx="389612" cy="532420"/>
          </a:xfrm>
          <a:prstGeom prst="curvedConnector2">
            <a:avLst/>
          </a:prstGeom>
          <a:ln w="190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or: Curved 52">
            <a:extLst>
              <a:ext uri="{FF2B5EF4-FFF2-40B4-BE49-F238E27FC236}">
                <a16:creationId xmlns:a16="http://schemas.microsoft.com/office/drawing/2014/main" id="{AE2B5A58-DE9C-417A-9272-548F72ED8E5B}"/>
              </a:ext>
            </a:extLst>
          </p:cNvPr>
          <p:cNvCxnSpPr>
            <a:cxnSpLocks/>
            <a:stCxn id="44" idx="0"/>
            <a:endCxn id="45" idx="1"/>
          </p:cNvCxnSpPr>
          <p:nvPr/>
        </p:nvCxnSpPr>
        <p:spPr>
          <a:xfrm rot="16200000" flipH="1" flipV="1">
            <a:off x="9493202" y="3622528"/>
            <a:ext cx="415457" cy="978010"/>
          </a:xfrm>
          <a:prstGeom prst="curvedConnector4">
            <a:avLst>
              <a:gd name="adj1" fmla="val -55024"/>
              <a:gd name="adj2" fmla="val 144749"/>
            </a:avLst>
          </a:prstGeom>
          <a:ln w="190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38B843A0-896F-410E-B3FF-16ABFABF2C44}"/>
              </a:ext>
            </a:extLst>
          </p:cNvPr>
          <p:cNvCxnSpPr>
            <a:cxnSpLocks/>
            <a:endCxn id="46" idx="1"/>
          </p:cNvCxnSpPr>
          <p:nvPr/>
        </p:nvCxnSpPr>
        <p:spPr>
          <a:xfrm>
            <a:off x="8753068" y="4971905"/>
            <a:ext cx="450907" cy="0"/>
          </a:xfrm>
          <a:prstGeom prst="straightConnector1">
            <a:avLst/>
          </a:prstGeom>
          <a:ln w="19050">
            <a:solidFill>
              <a:schemeClr val="accent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D554AA43-52C8-4816-9AA0-96A973719DA7}"/>
              </a:ext>
            </a:extLst>
          </p:cNvPr>
          <p:cNvCxnSpPr>
            <a:cxnSpLocks/>
            <a:stCxn id="47" idx="3"/>
          </p:cNvCxnSpPr>
          <p:nvPr/>
        </p:nvCxnSpPr>
        <p:spPr>
          <a:xfrm flipV="1">
            <a:off x="11182919" y="4318227"/>
            <a:ext cx="391998" cy="1035"/>
          </a:xfrm>
          <a:prstGeom prst="straightConnector1">
            <a:avLst/>
          </a:prstGeom>
          <a:ln w="19050">
            <a:solidFill>
              <a:schemeClr val="accent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334A9CA1-70FE-44AF-9157-627053A10DD6}"/>
              </a:ext>
            </a:extLst>
          </p:cNvPr>
          <p:cNvSpPr txBox="1"/>
          <p:nvPr/>
        </p:nvSpPr>
        <p:spPr>
          <a:xfrm>
            <a:off x="10125733" y="4756657"/>
            <a:ext cx="13199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Block-Nonlinear</a:t>
            </a:r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878B6105-BF6C-4FE0-BE21-2C419EA175B0}"/>
              </a:ext>
            </a:extLst>
          </p:cNvPr>
          <p:cNvSpPr/>
          <p:nvPr/>
        </p:nvSpPr>
        <p:spPr>
          <a:xfrm>
            <a:off x="1552498" y="3865654"/>
            <a:ext cx="2374126" cy="1471578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4FFE2D4D-D2E0-4B89-9795-CF912A32127E}"/>
              </a:ext>
            </a:extLst>
          </p:cNvPr>
          <p:cNvSpPr/>
          <p:nvPr/>
        </p:nvSpPr>
        <p:spPr>
          <a:xfrm>
            <a:off x="2081176" y="4205251"/>
            <a:ext cx="598667" cy="537981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 err="1">
                <a:solidFill>
                  <a:schemeClr val="accent1">
                    <a:lumMod val="50000"/>
                  </a:schemeClr>
                </a:solidFill>
              </a:rPr>
              <a:t>f</a:t>
            </a:r>
            <a:r>
              <a:rPr lang="en-US" sz="2400" i="1" baseline="-25000" dirty="0" err="1">
                <a:solidFill>
                  <a:schemeClr val="accent1">
                    <a:lumMod val="50000"/>
                  </a:schemeClr>
                </a:solidFill>
              </a:rPr>
              <a:t>xu</a:t>
            </a:r>
            <a:endParaRPr lang="en-US" sz="2400" i="1" baseline="-25000" dirty="0">
              <a:solidFill>
                <a:schemeClr val="accent1">
                  <a:lumMod val="50000"/>
                </a:schemeClr>
              </a:solidFill>
            </a:endParaRP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A2230D15-20D6-409B-88C0-C248E185EEB9}"/>
              </a:ext>
            </a:extLst>
          </p:cNvPr>
          <p:cNvCxnSpPr>
            <a:cxnSpLocks/>
            <a:stCxn id="58" idx="3"/>
          </p:cNvCxnSpPr>
          <p:nvPr/>
        </p:nvCxnSpPr>
        <p:spPr>
          <a:xfrm flipV="1">
            <a:off x="2679843" y="4470909"/>
            <a:ext cx="337021" cy="3333"/>
          </a:xfrm>
          <a:prstGeom prst="straightConnector1">
            <a:avLst/>
          </a:prstGeom>
          <a:ln w="190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or: Curved 59">
            <a:extLst>
              <a:ext uri="{FF2B5EF4-FFF2-40B4-BE49-F238E27FC236}">
                <a16:creationId xmlns:a16="http://schemas.microsoft.com/office/drawing/2014/main" id="{F2FE542D-D792-48B8-B6AA-44620CA4EFE4}"/>
              </a:ext>
            </a:extLst>
          </p:cNvPr>
          <p:cNvCxnSpPr>
            <a:cxnSpLocks/>
            <a:stCxn id="58" idx="0"/>
            <a:endCxn id="58" idx="1"/>
          </p:cNvCxnSpPr>
          <p:nvPr/>
        </p:nvCxnSpPr>
        <p:spPr>
          <a:xfrm rot="16200000" flipH="1" flipV="1">
            <a:off x="2096347" y="4190079"/>
            <a:ext cx="268991" cy="299334"/>
          </a:xfrm>
          <a:prstGeom prst="curvedConnector4">
            <a:avLst>
              <a:gd name="adj1" fmla="val -84984"/>
              <a:gd name="adj2" fmla="val 176370"/>
            </a:avLst>
          </a:prstGeom>
          <a:ln w="190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8C91CCEA-C51D-4781-8E5D-F7BBBB7FC3FE}"/>
              </a:ext>
            </a:extLst>
          </p:cNvPr>
          <p:cNvCxnSpPr>
            <a:cxnSpLocks/>
          </p:cNvCxnSpPr>
          <p:nvPr/>
        </p:nvCxnSpPr>
        <p:spPr>
          <a:xfrm>
            <a:off x="1436209" y="4612423"/>
            <a:ext cx="644966" cy="0"/>
          </a:xfrm>
          <a:prstGeom prst="straightConnector1">
            <a:avLst/>
          </a:prstGeom>
          <a:ln w="19050">
            <a:solidFill>
              <a:schemeClr val="accent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36DB91D1-234C-4535-8F82-BA19A9920C57}"/>
              </a:ext>
            </a:extLst>
          </p:cNvPr>
          <p:cNvCxnSpPr>
            <a:cxnSpLocks/>
          </p:cNvCxnSpPr>
          <p:nvPr/>
        </p:nvCxnSpPr>
        <p:spPr>
          <a:xfrm flipV="1">
            <a:off x="3615531" y="4466009"/>
            <a:ext cx="523591" cy="4900"/>
          </a:xfrm>
          <a:prstGeom prst="straightConnector1">
            <a:avLst/>
          </a:prstGeom>
          <a:ln w="19050">
            <a:solidFill>
              <a:schemeClr val="accent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33D6C553-54F4-4846-82BE-DC0F3C6933F5}"/>
              </a:ext>
            </a:extLst>
          </p:cNvPr>
          <p:cNvSpPr txBox="1"/>
          <p:nvPr/>
        </p:nvSpPr>
        <p:spPr>
          <a:xfrm>
            <a:off x="1991471" y="4894322"/>
            <a:ext cx="18782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Unstructured</a:t>
            </a:r>
            <a:endParaRPr lang="en-US" dirty="0"/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B2454B87-0C9B-4996-9924-33BA6AAA3C8B}"/>
              </a:ext>
            </a:extLst>
          </p:cNvPr>
          <p:cNvSpPr/>
          <p:nvPr/>
        </p:nvSpPr>
        <p:spPr>
          <a:xfrm>
            <a:off x="9176273" y="5668426"/>
            <a:ext cx="379409" cy="281574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i="1" baseline="-25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B138AF16-21C0-45DB-9958-A622F67C73BF}"/>
              </a:ext>
            </a:extLst>
          </p:cNvPr>
          <p:cNvSpPr/>
          <p:nvPr/>
        </p:nvSpPr>
        <p:spPr>
          <a:xfrm>
            <a:off x="9176273" y="6096465"/>
            <a:ext cx="379409" cy="283417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i="1" baseline="-25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1375FADB-2C52-401B-9DA9-C16D31052CE2}"/>
              </a:ext>
            </a:extLst>
          </p:cNvPr>
          <p:cNvSpPr txBox="1"/>
          <p:nvPr/>
        </p:nvSpPr>
        <p:spPr>
          <a:xfrm>
            <a:off x="9575032" y="5624547"/>
            <a:ext cx="1599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Linear map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E5E5181-87F7-43A2-900E-78530FD26B5D}"/>
              </a:ext>
            </a:extLst>
          </p:cNvPr>
          <p:cNvSpPr txBox="1"/>
          <p:nvPr/>
        </p:nvSpPr>
        <p:spPr>
          <a:xfrm>
            <a:off x="9576950" y="6044529"/>
            <a:ext cx="1769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Non-Linear map</a:t>
            </a:r>
          </a:p>
        </p:txBody>
      </p:sp>
      <p:pic>
        <p:nvPicPr>
          <p:cNvPr id="68" name="Picture 67">
            <a:extLst>
              <a:ext uri="{FF2B5EF4-FFF2-40B4-BE49-F238E27FC236}">
                <a16:creationId xmlns:a16="http://schemas.microsoft.com/office/drawing/2014/main" id="{92FFAABC-D04F-46B8-B0E3-B7579FCE4C7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25" t="29255" r="33363" b="62222"/>
          <a:stretch/>
        </p:blipFill>
        <p:spPr>
          <a:xfrm>
            <a:off x="1356968" y="5675659"/>
            <a:ext cx="2807588" cy="785427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6988F3C5-3227-4B1A-8252-64ED1240C4F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25" t="74038" r="33363" b="17252"/>
          <a:stretch/>
        </p:blipFill>
        <p:spPr>
          <a:xfrm>
            <a:off x="4950161" y="5666066"/>
            <a:ext cx="2729011" cy="780258"/>
          </a:xfrm>
          <a:prstGeom prst="rect">
            <a:avLst/>
          </a:prstGeom>
        </p:spPr>
      </p:pic>
      <p:sp>
        <p:nvSpPr>
          <p:cNvPr id="70" name="Rectangle 69">
            <a:extLst>
              <a:ext uri="{FF2B5EF4-FFF2-40B4-BE49-F238E27FC236}">
                <a16:creationId xmlns:a16="http://schemas.microsoft.com/office/drawing/2014/main" id="{64A86D40-0B20-4C67-A0DB-9445BBA40A22}"/>
              </a:ext>
            </a:extLst>
          </p:cNvPr>
          <p:cNvSpPr/>
          <p:nvPr/>
        </p:nvSpPr>
        <p:spPr>
          <a:xfrm>
            <a:off x="3802245" y="2028716"/>
            <a:ext cx="804675" cy="3692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y</a:t>
            </a:r>
            <a:r>
              <a:rPr lang="en-US" baseline="-25000" dirty="0">
                <a:solidFill>
                  <a:schemeClr val="tx1"/>
                </a:solidFill>
              </a:rPr>
              <a:t>t+1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59D8F1B2-FC00-4107-BC96-BD869CAEF582}"/>
              </a:ext>
            </a:extLst>
          </p:cNvPr>
          <p:cNvSpPr/>
          <p:nvPr/>
        </p:nvSpPr>
        <p:spPr>
          <a:xfrm>
            <a:off x="633987" y="2047954"/>
            <a:ext cx="804675" cy="3692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x</a:t>
            </a:r>
            <a:r>
              <a:rPr lang="en-US" baseline="-250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18E1AA86-EFF6-4B75-9797-28A7EC27F370}"/>
              </a:ext>
            </a:extLst>
          </p:cNvPr>
          <p:cNvSpPr/>
          <p:nvPr/>
        </p:nvSpPr>
        <p:spPr>
          <a:xfrm>
            <a:off x="1239431" y="1507666"/>
            <a:ext cx="804675" cy="3692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x</a:t>
            </a:r>
            <a:r>
              <a:rPr lang="en-US" baseline="-25000" dirty="0" err="1">
                <a:solidFill>
                  <a:schemeClr val="tx1"/>
                </a:solidFill>
              </a:rPr>
              <a:t>t</a:t>
            </a:r>
            <a:endParaRPr lang="en-US" baseline="-25000" dirty="0">
              <a:solidFill>
                <a:schemeClr val="tx1"/>
              </a:solidFill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767C0329-6430-44C2-92ED-D6345660887F}"/>
              </a:ext>
            </a:extLst>
          </p:cNvPr>
          <p:cNvSpPr/>
          <p:nvPr/>
        </p:nvSpPr>
        <p:spPr>
          <a:xfrm>
            <a:off x="648895" y="2709596"/>
            <a:ext cx="804675" cy="3692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u</a:t>
            </a:r>
            <a:r>
              <a:rPr lang="en-US" baseline="-25000" dirty="0" err="1">
                <a:solidFill>
                  <a:schemeClr val="tx1"/>
                </a:solidFill>
              </a:rPr>
              <a:t>t</a:t>
            </a:r>
            <a:endParaRPr lang="en-US" baseline="-25000" dirty="0">
              <a:solidFill>
                <a:schemeClr val="tx1"/>
              </a:solidFill>
            </a:endParaRP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05A158D7-9DD6-4E21-9E92-F75F1AA64F52}"/>
              </a:ext>
            </a:extLst>
          </p:cNvPr>
          <p:cNvCxnSpPr>
            <a:cxnSpLocks/>
          </p:cNvCxnSpPr>
          <p:nvPr/>
        </p:nvCxnSpPr>
        <p:spPr>
          <a:xfrm>
            <a:off x="1203632" y="2934514"/>
            <a:ext cx="450907" cy="0"/>
          </a:xfrm>
          <a:prstGeom prst="straightConnector1">
            <a:avLst/>
          </a:prstGeom>
          <a:ln w="19050">
            <a:solidFill>
              <a:schemeClr val="accent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>
            <a:extLst>
              <a:ext uri="{FF2B5EF4-FFF2-40B4-BE49-F238E27FC236}">
                <a16:creationId xmlns:a16="http://schemas.microsoft.com/office/drawing/2014/main" id="{EEBBF8E0-657D-47F3-8DF6-B7A10621BD82}"/>
              </a:ext>
            </a:extLst>
          </p:cNvPr>
          <p:cNvSpPr/>
          <p:nvPr/>
        </p:nvSpPr>
        <p:spPr>
          <a:xfrm>
            <a:off x="884205" y="4385400"/>
            <a:ext cx="804675" cy="3692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u</a:t>
            </a:r>
            <a:r>
              <a:rPr lang="en-US" baseline="-25000" dirty="0" err="1">
                <a:solidFill>
                  <a:schemeClr val="tx1"/>
                </a:solidFill>
              </a:rPr>
              <a:t>t</a:t>
            </a:r>
            <a:endParaRPr lang="en-US" baseline="-25000" dirty="0">
              <a:solidFill>
                <a:schemeClr val="tx1"/>
              </a:solidFill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36BC13BD-3D34-48C4-81D2-E4E1474B93DD}"/>
              </a:ext>
            </a:extLst>
          </p:cNvPr>
          <p:cNvSpPr/>
          <p:nvPr/>
        </p:nvSpPr>
        <p:spPr>
          <a:xfrm>
            <a:off x="1649053" y="3895479"/>
            <a:ext cx="804675" cy="3692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x</a:t>
            </a:r>
            <a:r>
              <a:rPr lang="en-US" baseline="-25000" dirty="0" err="1">
                <a:solidFill>
                  <a:schemeClr val="tx1"/>
                </a:solidFill>
              </a:rPr>
              <a:t>t</a:t>
            </a:r>
            <a:endParaRPr lang="en-US" baseline="-25000" dirty="0">
              <a:solidFill>
                <a:schemeClr val="tx1"/>
              </a:solidFill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AF427D21-A122-4605-9BAF-1873E503852F}"/>
              </a:ext>
            </a:extLst>
          </p:cNvPr>
          <p:cNvSpPr/>
          <p:nvPr/>
        </p:nvSpPr>
        <p:spPr>
          <a:xfrm>
            <a:off x="2433052" y="4089717"/>
            <a:ext cx="804675" cy="3692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x</a:t>
            </a:r>
            <a:r>
              <a:rPr lang="en-US" baseline="-25000" dirty="0">
                <a:solidFill>
                  <a:schemeClr val="tx1"/>
                </a:solidFill>
              </a:rPr>
              <a:t>t+1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23B1EB3C-83E3-42E9-BF45-A576969E67CA}"/>
              </a:ext>
            </a:extLst>
          </p:cNvPr>
          <p:cNvSpPr/>
          <p:nvPr/>
        </p:nvSpPr>
        <p:spPr>
          <a:xfrm>
            <a:off x="2453511" y="1858769"/>
            <a:ext cx="804675" cy="3692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x</a:t>
            </a:r>
            <a:r>
              <a:rPr lang="en-US" baseline="-25000" dirty="0">
                <a:solidFill>
                  <a:schemeClr val="tx1"/>
                </a:solidFill>
              </a:rPr>
              <a:t>t+1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EC7BD81A-62FE-4684-A91B-32E9F87D2870}"/>
              </a:ext>
            </a:extLst>
          </p:cNvPr>
          <p:cNvSpPr/>
          <p:nvPr/>
        </p:nvSpPr>
        <p:spPr>
          <a:xfrm>
            <a:off x="3726714" y="4112458"/>
            <a:ext cx="804675" cy="3692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y</a:t>
            </a:r>
            <a:r>
              <a:rPr lang="en-US" baseline="-25000" dirty="0">
                <a:solidFill>
                  <a:schemeClr val="tx1"/>
                </a:solidFill>
              </a:rPr>
              <a:t>t+1</a:t>
            </a:r>
          </a:p>
        </p:txBody>
      </p:sp>
      <p:sp>
        <p:nvSpPr>
          <p:cNvPr id="80" name="Rectangle: Rounded Corners 79">
            <a:extLst>
              <a:ext uri="{FF2B5EF4-FFF2-40B4-BE49-F238E27FC236}">
                <a16:creationId xmlns:a16="http://schemas.microsoft.com/office/drawing/2014/main" id="{EE4074FC-F1FF-4743-9BCE-745ED5CE2C6F}"/>
              </a:ext>
            </a:extLst>
          </p:cNvPr>
          <p:cNvSpPr/>
          <p:nvPr/>
        </p:nvSpPr>
        <p:spPr>
          <a:xfrm>
            <a:off x="3020730" y="4221871"/>
            <a:ext cx="598667" cy="537981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 err="1">
                <a:solidFill>
                  <a:schemeClr val="accent1">
                    <a:lumMod val="50000"/>
                  </a:schemeClr>
                </a:solidFill>
              </a:rPr>
              <a:t>f</a:t>
            </a:r>
            <a:r>
              <a:rPr lang="en-US" sz="2400" i="1" baseline="-25000" dirty="0" err="1">
                <a:solidFill>
                  <a:schemeClr val="accent1">
                    <a:lumMod val="50000"/>
                  </a:schemeClr>
                </a:solidFill>
              </a:rPr>
              <a:t>y</a:t>
            </a:r>
            <a:endParaRPr lang="en-US" sz="2400" i="1" baseline="-25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1" name="Rectangle: Rounded Corners 80">
            <a:extLst>
              <a:ext uri="{FF2B5EF4-FFF2-40B4-BE49-F238E27FC236}">
                <a16:creationId xmlns:a16="http://schemas.microsoft.com/office/drawing/2014/main" id="{728AE785-5089-40CC-BBFA-5B1039A2E0DB}"/>
              </a:ext>
            </a:extLst>
          </p:cNvPr>
          <p:cNvSpPr/>
          <p:nvPr/>
        </p:nvSpPr>
        <p:spPr>
          <a:xfrm>
            <a:off x="8993332" y="1876498"/>
            <a:ext cx="2374126" cy="1513689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: Rounded Corners 81">
            <a:extLst>
              <a:ext uri="{FF2B5EF4-FFF2-40B4-BE49-F238E27FC236}">
                <a16:creationId xmlns:a16="http://schemas.microsoft.com/office/drawing/2014/main" id="{F8F300C1-685E-4148-86F5-C7668111CFD2}"/>
              </a:ext>
            </a:extLst>
          </p:cNvPr>
          <p:cNvSpPr/>
          <p:nvPr/>
        </p:nvSpPr>
        <p:spPr>
          <a:xfrm>
            <a:off x="9848325" y="2032797"/>
            <a:ext cx="598667" cy="537981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 err="1">
                <a:solidFill>
                  <a:schemeClr val="accent1">
                    <a:lumMod val="50000"/>
                  </a:schemeClr>
                </a:solidFill>
              </a:rPr>
              <a:t>f</a:t>
            </a:r>
            <a:r>
              <a:rPr lang="en-US" sz="2400" i="1" baseline="-25000" dirty="0" err="1">
                <a:solidFill>
                  <a:schemeClr val="accent1">
                    <a:lumMod val="50000"/>
                  </a:schemeClr>
                </a:solidFill>
              </a:rPr>
              <a:t>x</a:t>
            </a:r>
            <a:endParaRPr lang="en-US" sz="2400" i="1" baseline="-25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3" name="Rectangle: Rounded Corners 82">
            <a:extLst>
              <a:ext uri="{FF2B5EF4-FFF2-40B4-BE49-F238E27FC236}">
                <a16:creationId xmlns:a16="http://schemas.microsoft.com/office/drawing/2014/main" id="{8EC10C3F-0900-4468-A733-F55EB75EBBBA}"/>
              </a:ext>
            </a:extLst>
          </p:cNvPr>
          <p:cNvSpPr/>
          <p:nvPr/>
        </p:nvSpPr>
        <p:spPr>
          <a:xfrm>
            <a:off x="9064028" y="2029196"/>
            <a:ext cx="598667" cy="537981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accent1">
                    <a:lumMod val="50000"/>
                  </a:schemeClr>
                </a:solidFill>
              </a:rPr>
              <a:t>f</a:t>
            </a:r>
            <a:r>
              <a:rPr lang="en-US" sz="2400" i="1" baseline="-25000" dirty="0">
                <a:solidFill>
                  <a:schemeClr val="accent1">
                    <a:lumMod val="50000"/>
                  </a:schemeClr>
                </a:solidFill>
              </a:rPr>
              <a:t>u</a:t>
            </a:r>
          </a:p>
        </p:txBody>
      </p:sp>
      <p:sp>
        <p:nvSpPr>
          <p:cNvPr id="84" name="Rectangle: Rounded Corners 83">
            <a:extLst>
              <a:ext uri="{FF2B5EF4-FFF2-40B4-BE49-F238E27FC236}">
                <a16:creationId xmlns:a16="http://schemas.microsoft.com/office/drawing/2014/main" id="{FB02A53C-CC0F-4C11-812D-2F649A6FCCD7}"/>
              </a:ext>
            </a:extLst>
          </p:cNvPr>
          <p:cNvSpPr/>
          <p:nvPr/>
        </p:nvSpPr>
        <p:spPr>
          <a:xfrm>
            <a:off x="10632623" y="2032797"/>
            <a:ext cx="598667" cy="537981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 err="1">
                <a:solidFill>
                  <a:schemeClr val="accent1">
                    <a:lumMod val="50000"/>
                  </a:schemeClr>
                </a:solidFill>
              </a:rPr>
              <a:t>f</a:t>
            </a:r>
            <a:r>
              <a:rPr lang="en-US" sz="2400" i="1" baseline="-25000" dirty="0" err="1">
                <a:solidFill>
                  <a:schemeClr val="accent1">
                    <a:lumMod val="50000"/>
                  </a:schemeClr>
                </a:solidFill>
              </a:rPr>
              <a:t>y</a:t>
            </a:r>
            <a:endParaRPr lang="en-US" sz="2400" i="1" baseline="-25000" dirty="0">
              <a:solidFill>
                <a:schemeClr val="accent1">
                  <a:lumMod val="50000"/>
                </a:schemeClr>
              </a:solidFill>
            </a:endParaRPr>
          </a:p>
        </p:txBody>
      </p: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D62CA525-C709-4AA2-8251-4856B1439C8F}"/>
              </a:ext>
            </a:extLst>
          </p:cNvPr>
          <p:cNvCxnSpPr>
            <a:cxnSpLocks/>
            <a:stCxn id="82" idx="3"/>
            <a:endCxn id="84" idx="1"/>
          </p:cNvCxnSpPr>
          <p:nvPr/>
        </p:nvCxnSpPr>
        <p:spPr>
          <a:xfrm>
            <a:off x="10446992" y="2301788"/>
            <a:ext cx="185631" cy="0"/>
          </a:xfrm>
          <a:prstGeom prst="straightConnector1">
            <a:avLst/>
          </a:prstGeom>
          <a:ln w="190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onnector: Curved 85">
            <a:extLst>
              <a:ext uri="{FF2B5EF4-FFF2-40B4-BE49-F238E27FC236}">
                <a16:creationId xmlns:a16="http://schemas.microsoft.com/office/drawing/2014/main" id="{8D004FAE-277F-49C7-8C75-477E0743F69D}"/>
              </a:ext>
            </a:extLst>
          </p:cNvPr>
          <p:cNvCxnSpPr>
            <a:cxnSpLocks/>
            <a:stCxn id="82" idx="0"/>
          </p:cNvCxnSpPr>
          <p:nvPr/>
        </p:nvCxnSpPr>
        <p:spPr>
          <a:xfrm rot="16200000" flipH="1" flipV="1">
            <a:off x="10020883" y="1916629"/>
            <a:ext cx="10608" cy="242944"/>
          </a:xfrm>
          <a:prstGeom prst="curvedConnector4">
            <a:avLst>
              <a:gd name="adj1" fmla="val -3452753"/>
              <a:gd name="adj2" fmla="val 166606"/>
            </a:avLst>
          </a:prstGeom>
          <a:ln w="190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5D47D991-F098-4D15-B691-4F57A70E49AB}"/>
              </a:ext>
            </a:extLst>
          </p:cNvPr>
          <p:cNvCxnSpPr>
            <a:cxnSpLocks/>
            <a:endCxn id="83" idx="1"/>
          </p:cNvCxnSpPr>
          <p:nvPr/>
        </p:nvCxnSpPr>
        <p:spPr>
          <a:xfrm>
            <a:off x="8613121" y="2298187"/>
            <a:ext cx="450907" cy="0"/>
          </a:xfrm>
          <a:prstGeom prst="straightConnector1">
            <a:avLst/>
          </a:prstGeom>
          <a:ln w="19050">
            <a:solidFill>
              <a:schemeClr val="accent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263E95A2-568E-4733-AEFE-081B0212628A}"/>
              </a:ext>
            </a:extLst>
          </p:cNvPr>
          <p:cNvCxnSpPr>
            <a:cxnSpLocks/>
            <a:stCxn id="84" idx="3"/>
          </p:cNvCxnSpPr>
          <p:nvPr/>
        </p:nvCxnSpPr>
        <p:spPr>
          <a:xfrm flipV="1">
            <a:off x="11231290" y="2300754"/>
            <a:ext cx="341177" cy="1034"/>
          </a:xfrm>
          <a:prstGeom prst="straightConnector1">
            <a:avLst/>
          </a:prstGeom>
          <a:ln w="19050">
            <a:solidFill>
              <a:schemeClr val="accent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A00D466A-29A2-4D25-9F48-219FDBE3AF60}"/>
              </a:ext>
            </a:extLst>
          </p:cNvPr>
          <p:cNvSpPr txBox="1"/>
          <p:nvPr/>
        </p:nvSpPr>
        <p:spPr>
          <a:xfrm>
            <a:off x="9679400" y="3053009"/>
            <a:ext cx="15316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Koopman</a:t>
            </a:r>
          </a:p>
        </p:txBody>
      </p: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07CEF4F9-65D1-499B-90D2-E75A73646A5C}"/>
              </a:ext>
            </a:extLst>
          </p:cNvPr>
          <p:cNvCxnSpPr>
            <a:cxnSpLocks/>
            <a:stCxn id="83" idx="3"/>
            <a:endCxn id="82" idx="1"/>
          </p:cNvCxnSpPr>
          <p:nvPr/>
        </p:nvCxnSpPr>
        <p:spPr>
          <a:xfrm>
            <a:off x="9662695" y="2298187"/>
            <a:ext cx="185630" cy="3601"/>
          </a:xfrm>
          <a:prstGeom prst="straightConnector1">
            <a:avLst/>
          </a:prstGeom>
          <a:ln w="190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B2BDEE6A-D3E9-4F00-81BD-D87A13ECC4B8}"/>
              </a:ext>
            </a:extLst>
          </p:cNvPr>
          <p:cNvSpPr txBox="1"/>
          <p:nvPr/>
        </p:nvSpPr>
        <p:spPr>
          <a:xfrm>
            <a:off x="9375778" y="2658683"/>
            <a:ext cx="155617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i="1" dirty="0">
                <a:solidFill>
                  <a:schemeClr val="accent1">
                    <a:lumMod val="50000"/>
                  </a:schemeClr>
                </a:solidFill>
              </a:rPr>
              <a:t>f</a:t>
            </a:r>
            <a:r>
              <a:rPr lang="en-US" sz="1800" i="1" baseline="-25000" dirty="0">
                <a:solidFill>
                  <a:schemeClr val="accent1">
                    <a:lumMod val="50000"/>
                  </a:schemeClr>
                </a:solidFill>
              </a:rPr>
              <a:t>u </a:t>
            </a:r>
            <a:r>
              <a:rPr lang="en-US" sz="1200" i="1" dirty="0">
                <a:solidFill>
                  <a:schemeClr val="accent1">
                    <a:lumMod val="50000"/>
                  </a:schemeClr>
                </a:solidFill>
              </a:rPr>
              <a:t>o</a:t>
            </a:r>
            <a:r>
              <a:rPr lang="en-US" sz="1800" i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1800" i="1" dirty="0" err="1">
                <a:solidFill>
                  <a:schemeClr val="accent1">
                    <a:lumMod val="50000"/>
                  </a:schemeClr>
                </a:solidFill>
              </a:rPr>
              <a:t>f</a:t>
            </a:r>
            <a:r>
              <a:rPr lang="en-US" sz="1800" i="1" baseline="-25000" dirty="0" err="1">
                <a:solidFill>
                  <a:schemeClr val="accent1">
                    <a:lumMod val="50000"/>
                  </a:schemeClr>
                </a:solidFill>
              </a:rPr>
              <a:t>y</a:t>
            </a:r>
            <a:r>
              <a:rPr lang="en-US" i="1" baseline="-250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1800" i="1" dirty="0">
                <a:solidFill>
                  <a:schemeClr val="accent1">
                    <a:lumMod val="50000"/>
                  </a:schemeClr>
                </a:solidFill>
              </a:rPr>
              <a:t>= 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I</a:t>
            </a:r>
            <a:endParaRPr lang="en-US" sz="1800" i="1" baseline="-25000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en-US" sz="1800" i="1" baseline="-25000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en-US" sz="1800" i="1" baseline="-25000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87286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56AB9838-D98D-43ED-B21C-07B5EAF1D533}"/>
              </a:ext>
            </a:extLst>
          </p:cNvPr>
          <p:cNvGrpSpPr/>
          <p:nvPr/>
        </p:nvGrpSpPr>
        <p:grpSpPr>
          <a:xfrm>
            <a:off x="1915297" y="3493115"/>
            <a:ext cx="9015172" cy="3386669"/>
            <a:chOff x="2298357" y="4276339"/>
            <a:chExt cx="10818206" cy="4064003"/>
          </a:xfrm>
        </p:grpSpPr>
        <p:pic>
          <p:nvPicPr>
            <p:cNvPr id="9" name="pf2_transition_matrix">
              <a:hlinkClick r:id="" action="ppaction://media"/>
              <a:extLst>
                <a:ext uri="{FF2B5EF4-FFF2-40B4-BE49-F238E27FC236}">
                  <a16:creationId xmlns:a16="http://schemas.microsoft.com/office/drawing/2014/main" id="{0DCC97DE-82D6-4A2A-966A-2604E19AE604}"/>
                </a:ext>
              </a:extLst>
            </p:cNvPr>
            <p:cNvPicPr>
              <a:picLocks noChangeAspect="1"/>
            </p:cNvPicPr>
            <p:nvPr>
              <a:videoFile r:link="rId2"/>
              <p:extLst>
                <p:ext uri="{DAA4B4D4-6D71-4841-9C94-3DE7FCFB9230}">
                  <p14:media xmlns:p14="http://schemas.microsoft.com/office/powerpoint/2010/main" r:embed="rId1"/>
                </p:ext>
              </p:extLst>
            </p:nvPr>
          </p:nvPicPr>
          <p:blipFill>
            <a:blip r:embed="rId7"/>
            <a:stretch>
              <a:fillRect/>
            </a:stretch>
          </p:blipFill>
          <p:spPr>
            <a:xfrm>
              <a:off x="7864547" y="4371975"/>
              <a:ext cx="5143500" cy="3857625"/>
            </a:xfrm>
            <a:prstGeom prst="rect">
              <a:avLst/>
            </a:prstGeom>
          </p:spPr>
        </p:pic>
        <p:pic>
          <p:nvPicPr>
            <p:cNvPr id="10" name="spectral_transition_matrix">
              <a:hlinkClick r:id="" action="ppaction://media"/>
              <a:extLst>
                <a:ext uri="{FF2B5EF4-FFF2-40B4-BE49-F238E27FC236}">
                  <a16:creationId xmlns:a16="http://schemas.microsoft.com/office/drawing/2014/main" id="{C2DCD73B-EEE8-49FD-9390-675253E58E59}"/>
                </a:ext>
              </a:extLst>
            </p:cNvPr>
            <p:cNvPicPr>
              <a:picLocks noChangeAspect="1"/>
            </p:cNvPicPr>
            <p:nvPr>
              <a:videoFile r:link="rId4"/>
              <p:extLst>
                <p:ext uri="{DAA4B4D4-6D71-4841-9C94-3DE7FCFB9230}">
                  <p14:media xmlns:p14="http://schemas.microsoft.com/office/powerpoint/2010/main" r:embed="rId3"/>
                </p:ext>
              </p:extLst>
            </p:nvPr>
          </p:nvPicPr>
          <p:blipFill>
            <a:blip r:embed="rId8"/>
            <a:stretch>
              <a:fillRect/>
            </a:stretch>
          </p:blipFill>
          <p:spPr>
            <a:xfrm>
              <a:off x="2365128" y="4371974"/>
              <a:ext cx="5141676" cy="3856257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349879E-25A9-4C41-9F98-3DDC36EDF1A0}"/>
                </a:ext>
              </a:extLst>
            </p:cNvPr>
            <p:cNvSpPr/>
            <p:nvPr/>
          </p:nvSpPr>
          <p:spPr>
            <a:xfrm>
              <a:off x="2298357" y="4276339"/>
              <a:ext cx="10818206" cy="8155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EA150D8-B14E-4E3E-B578-5E5FC612B0EC}"/>
                </a:ext>
              </a:extLst>
            </p:cNvPr>
            <p:cNvSpPr/>
            <p:nvPr/>
          </p:nvSpPr>
          <p:spPr>
            <a:xfrm>
              <a:off x="2298357" y="7524796"/>
              <a:ext cx="10818206" cy="8155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61E7DF-2D5A-4EF0-9E9E-047227DE4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D50AF6E-CF6A-429E-A4B2-32D2D767B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anchor="b"/>
          <a:lstStyle/>
          <a:p>
            <a:r>
              <a:rPr lang="en-US" sz="2800" dirty="0"/>
              <a:t>Structured Linear Maps (</a:t>
            </a:r>
            <a:r>
              <a:rPr lang="en-US" sz="2800" dirty="0" err="1"/>
              <a:t>SLiM</a:t>
            </a:r>
            <a:r>
              <a:rPr lang="en-US" sz="2800" dirty="0"/>
              <a:t>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EBCC4A-09A3-46FA-94B8-812D5A6C188D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1143000" y="1714500"/>
            <a:ext cx="5112670" cy="4572001"/>
          </a:xfrm>
        </p:spPr>
        <p:txBody>
          <a:bodyPr/>
          <a:lstStyle/>
          <a:p>
            <a:r>
              <a:rPr lang="en-US" sz="2000" dirty="0"/>
              <a:t>Factorizations and regularizations of linear maps with predetermined structure</a:t>
            </a:r>
          </a:p>
          <a:p>
            <a:r>
              <a:rPr lang="en-US" sz="2000" dirty="0"/>
              <a:t>Can be used to enforce sparsity or spectral properties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2D738F-455C-442F-B6FB-DAB50F6FBAD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72829" y="1534256"/>
            <a:ext cx="4636498" cy="186142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B5F709B-3005-48AB-94FF-DE5506A7A315}"/>
              </a:ext>
            </a:extLst>
          </p:cNvPr>
          <p:cNvSpPr txBox="1"/>
          <p:nvPr/>
        </p:nvSpPr>
        <p:spPr>
          <a:xfrm>
            <a:off x="3453510" y="3660366"/>
            <a:ext cx="131959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dirty="0"/>
              <a:t>Spectral map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10CCEEE-61EF-4AA2-951A-FEFFFF715F71}"/>
              </a:ext>
            </a:extLst>
          </p:cNvPr>
          <p:cNvSpPr txBox="1"/>
          <p:nvPr/>
        </p:nvSpPr>
        <p:spPr>
          <a:xfrm>
            <a:off x="7675164" y="3660366"/>
            <a:ext cx="211307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dirty="0"/>
              <a:t>Perron-</a:t>
            </a:r>
            <a:r>
              <a:rPr lang="en-US" sz="1500" dirty="0" err="1"/>
              <a:t>Frobenius</a:t>
            </a:r>
            <a:r>
              <a:rPr lang="en-US" sz="1500" dirty="0"/>
              <a:t> map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F463334-C517-43B2-BABB-30357D4FF037}"/>
              </a:ext>
            </a:extLst>
          </p:cNvPr>
          <p:cNvSpPr/>
          <p:nvPr/>
        </p:nvSpPr>
        <p:spPr>
          <a:xfrm>
            <a:off x="985197" y="3165980"/>
            <a:ext cx="33650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70948" lvl="1" indent="-189963"/>
            <a:r>
              <a:rPr lang="en-US" dirty="0">
                <a:hlinkClick r:id="rId10"/>
              </a:rPr>
              <a:t>https://github.com/pnnl/slim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4961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video>
              <p:cMediaNode vol="80000">
                <p:cTn id="3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E2D0962-7124-5048-BE07-71B3819783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553E97F-DF37-2E4B-8769-9B569B597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Application: Modeling Thermal Dynamics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1E1DB0-0EA7-B244-89A8-1BBD6932CE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2559" y="1601226"/>
            <a:ext cx="7602741" cy="439734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36C2D57-F0B8-4C74-BF09-43FD038C4E56}"/>
              </a:ext>
            </a:extLst>
          </p:cNvPr>
          <p:cNvSpPr/>
          <p:nvPr/>
        </p:nvSpPr>
        <p:spPr>
          <a:xfrm>
            <a:off x="1074254" y="6200030"/>
            <a:ext cx="1035451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Ján Drgona, et al., </a:t>
            </a:r>
            <a:r>
              <a:rPr lang="en-US" sz="1200" b="1" dirty="0"/>
              <a:t>Physics-constrained deep learning of multi-zone building thermal dynamics</a:t>
            </a:r>
            <a:r>
              <a:rPr lang="en-US" sz="1200" dirty="0"/>
              <a:t>, Energy and Buildings, 2021</a:t>
            </a:r>
          </a:p>
        </p:txBody>
      </p:sp>
      <p:pic>
        <p:nvPicPr>
          <p:cNvPr id="7" name="Picture 6" descr="A picture containing building&#10;&#10;Description automatically generated">
            <a:extLst>
              <a:ext uri="{FF2B5EF4-FFF2-40B4-BE49-F238E27FC236}">
                <a16:creationId xmlns:a16="http://schemas.microsoft.com/office/drawing/2014/main" id="{0D95B182-C110-4553-8774-E8557EE402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2559" y="3429000"/>
            <a:ext cx="7871703" cy="2479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927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E2D0962-7124-5048-BE07-71B3819783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553E97F-DF37-2E4B-8769-9B569B597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Thermal Dynamics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1E1DB0-0EA7-B244-89A8-1BBD6932CE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2559" y="1601226"/>
            <a:ext cx="7602741" cy="439734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36C2D57-F0B8-4C74-BF09-43FD038C4E56}"/>
              </a:ext>
            </a:extLst>
          </p:cNvPr>
          <p:cNvSpPr/>
          <p:nvPr/>
        </p:nvSpPr>
        <p:spPr>
          <a:xfrm>
            <a:off x="1074254" y="6200030"/>
            <a:ext cx="1035451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Ján Drgona, et al., </a:t>
            </a:r>
            <a:r>
              <a:rPr lang="en-US" sz="1200" b="1" dirty="0"/>
              <a:t>Physics-constrained deep learning of multi-zone building thermal dynamics</a:t>
            </a:r>
            <a:r>
              <a:rPr lang="en-US" sz="1200" dirty="0"/>
              <a:t>, Energy and Buildings, 2021</a:t>
            </a:r>
          </a:p>
        </p:txBody>
      </p:sp>
    </p:spTree>
    <p:extLst>
      <p:ext uri="{BB962C8B-B14F-4D97-AF65-F5344CB8AC3E}">
        <p14:creationId xmlns:p14="http://schemas.microsoft.com/office/powerpoint/2010/main" val="1088684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9CC355F-F0F4-3342-A02D-546DDBCC62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6B2553D-F5F4-0845-A326-C752AAB5D0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7849" y="225778"/>
            <a:ext cx="9284675" cy="674768"/>
          </a:xfrm>
        </p:spPr>
        <p:txBody>
          <a:bodyPr/>
          <a:lstStyle/>
          <a:p>
            <a:r>
              <a:rPr lang="en-US" dirty="0"/>
              <a:t>Open-loop Trajectories of Linear Model</a:t>
            </a:r>
          </a:p>
        </p:txBody>
      </p: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56F7C28E-D4B7-4902-92A9-C892CA0167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387"/>
          <a:stretch/>
        </p:blipFill>
        <p:spPr>
          <a:xfrm>
            <a:off x="2022613" y="998908"/>
            <a:ext cx="8986595" cy="5799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114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9CC355F-F0F4-3342-A02D-546DDBCC62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6B2553D-F5F4-0845-A326-C752AAB5D0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7849" y="225778"/>
            <a:ext cx="9284675" cy="688623"/>
          </a:xfrm>
        </p:spPr>
        <p:txBody>
          <a:bodyPr/>
          <a:lstStyle/>
          <a:p>
            <a:r>
              <a:rPr lang="en-US" dirty="0"/>
              <a:t>Open-loop Trajectories of </a:t>
            </a:r>
            <a:r>
              <a:rPr lang="en-US"/>
              <a:t>Neural Model</a:t>
            </a:r>
            <a:endParaRPr lang="en-US" dirty="0"/>
          </a:p>
        </p:txBody>
      </p: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7986E3C8-3981-4646-B4A1-7A6CC66DD6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9234" y="1031932"/>
            <a:ext cx="8924753" cy="5826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871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9">
            <a:extLst>
              <a:ext uri="{FF2B5EF4-FFF2-40B4-BE49-F238E27FC236}">
                <a16:creationId xmlns:a16="http://schemas.microsoft.com/office/drawing/2014/main" id="{498F0F7A-7551-9A48-B2B9-F36C80F77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1914" y="6477000"/>
            <a:ext cx="377686" cy="381000"/>
          </a:xfrm>
        </p:spPr>
        <p:txBody>
          <a:bodyPr vert="horz" lIns="91440" tIns="45720" rIns="91440" bIns="45720" rtlCol="0" anchor="ctr" anchorCtr="1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AFA2F7-E11F-9040-9AA9-A9CA764119B7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5FD97D-AD65-A14D-A584-DF7F474A1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225778"/>
            <a:ext cx="6905625" cy="1092483"/>
          </a:xfrm>
        </p:spPr>
        <p:txBody>
          <a:bodyPr>
            <a:normAutofit/>
          </a:bodyPr>
          <a:lstStyle/>
          <a:p>
            <a:r>
              <a:rPr lang="en-US" dirty="0"/>
              <a:t>Challenge 1: Systems Modeling 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D8FCF259-1334-3940-8D43-7E6D530433B1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1128005" y="1815555"/>
            <a:ext cx="6291470" cy="4572000"/>
          </a:xfrm>
        </p:spPr>
        <p:txBody>
          <a:bodyPr/>
          <a:lstStyle/>
          <a:p>
            <a:r>
              <a:rPr lang="en-US" sz="1800" b="1" dirty="0"/>
              <a:t>Simulations</a:t>
            </a:r>
            <a:r>
              <a:rPr lang="en-US" sz="1800" dirty="0"/>
              <a:t> are crucial for many areas of decision-making and scientific discovery</a:t>
            </a:r>
          </a:p>
          <a:p>
            <a:r>
              <a:rPr lang="en-US" sz="1800" b="1" dirty="0"/>
              <a:t>Need</a:t>
            </a:r>
            <a:r>
              <a:rPr lang="en-US" sz="1800" dirty="0"/>
              <a:t>: Improve computational efficiency and scalability for heterogenous scientific simulations</a:t>
            </a:r>
          </a:p>
          <a:p>
            <a:r>
              <a:rPr lang="en-US" sz="1800" b="1" dirty="0"/>
              <a:t>Approach: </a:t>
            </a:r>
            <a:r>
              <a:rPr lang="en-US" sz="1800" dirty="0"/>
              <a:t>Integration of machine learning with physics-based models</a:t>
            </a:r>
          </a:p>
          <a:p>
            <a:r>
              <a:rPr lang="en-US" sz="1800" b="1" dirty="0"/>
              <a:t>Applications</a:t>
            </a:r>
            <a:r>
              <a:rPr lang="en-US" sz="1800" dirty="0"/>
              <a:t>: building energy systems, power systems, molecular dynamics, unmanned vehicles</a:t>
            </a:r>
          </a:p>
        </p:txBody>
      </p:sp>
      <p:pic>
        <p:nvPicPr>
          <p:cNvPr id="7" name="Picture 6" descr="Map&#10;&#10;Description automatically generated">
            <a:extLst>
              <a:ext uri="{FF2B5EF4-FFF2-40B4-BE49-F238E27FC236}">
                <a16:creationId xmlns:a16="http://schemas.microsoft.com/office/drawing/2014/main" id="{233AB21D-F841-4AC7-9219-6EAD14BF53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2323" y="1689688"/>
            <a:ext cx="3349591" cy="2129903"/>
          </a:xfrm>
          <a:prstGeom prst="rect">
            <a:avLst/>
          </a:prstGeom>
        </p:spPr>
      </p:pic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3EE45289-00B9-4D0F-9266-B7DD2FC5D38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2903"/>
          <a:stretch/>
        </p:blipFill>
        <p:spPr>
          <a:xfrm>
            <a:off x="1413667" y="4669957"/>
            <a:ext cx="4407065" cy="600623"/>
          </a:xfrm>
          <a:prstGeom prst="rect">
            <a:avLst/>
          </a:prstGeom>
        </p:spPr>
      </p:pic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410FDF9A-84E3-4361-A9E2-A4D5F34CBB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2230" y="5415401"/>
            <a:ext cx="2705334" cy="56392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15C57D6-C389-4A4E-A9D3-EC2E7E0D5AF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390" t="281" r="7578" b="56293"/>
          <a:stretch/>
        </p:blipFill>
        <p:spPr>
          <a:xfrm>
            <a:off x="7918261" y="4215830"/>
            <a:ext cx="4121338" cy="1508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18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970BDE0-88C0-4F65-B27B-993CCB26CE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598877F-DABF-4993-B52F-A7316E0D4D6D}"/>
              </a:ext>
            </a:extLst>
          </p:cNvPr>
          <p:cNvSpPr/>
          <p:nvPr/>
        </p:nvSpPr>
        <p:spPr>
          <a:xfrm>
            <a:off x="1081501" y="5601132"/>
            <a:ext cx="1043298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1200" dirty="0"/>
              <a:t>Jan Drgona, Aaron Tuor, Draguna Vrabie, </a:t>
            </a:r>
            <a:r>
              <a:rPr lang="en-US" sz="1200" b="1" dirty="0"/>
              <a:t>Learning Constrained Adaptive Differentiable Predictive Control Policies With Guarantees</a:t>
            </a:r>
            <a:r>
              <a:rPr lang="en-US" sz="1200" dirty="0"/>
              <a:t>, 2021,</a:t>
            </a:r>
            <a:endParaRPr lang="en-US" sz="1200" b="1" dirty="0"/>
          </a:p>
          <a:p>
            <a:r>
              <a:rPr lang="en-US" sz="1200" dirty="0">
                <a:hlinkClick r:id="rId3"/>
              </a:rPr>
              <a:t>https://arxiv.org/abs/2004.11184</a:t>
            </a:r>
            <a:r>
              <a:rPr lang="en-US" sz="1200" dirty="0"/>
              <a:t> </a:t>
            </a:r>
          </a:p>
          <a:p>
            <a:r>
              <a:rPr lang="en-US" sz="1200" dirty="0"/>
              <a:t>Jan Drgona, et al., </a:t>
            </a:r>
            <a:r>
              <a:rPr lang="en-US" sz="1200" b="1" dirty="0"/>
              <a:t>Differentiable Predictive Control: An MPC Alternative for Unknown Nonlinear Systems using Constrained Deep Learning</a:t>
            </a:r>
            <a:r>
              <a:rPr lang="en-US" sz="1200" dirty="0"/>
              <a:t>, Journal of Process Control, 2022,</a:t>
            </a:r>
            <a:r>
              <a:rPr lang="en-US" sz="1200" b="1" dirty="0"/>
              <a:t> </a:t>
            </a:r>
            <a:r>
              <a:rPr lang="en-US" sz="1200" dirty="0">
                <a:hlinkClick r:id="rId4"/>
              </a:rPr>
              <a:t>https://arxiv.org/abs/2011.03699</a:t>
            </a:r>
            <a:endParaRPr lang="en-US" sz="1200" dirty="0"/>
          </a:p>
          <a:p>
            <a:endParaRPr lang="en-US" sz="1200" dirty="0"/>
          </a:p>
        </p:txBody>
      </p:sp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047F4861-02C0-48B2-8744-C537E71677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33293" y="2521186"/>
            <a:ext cx="7811784" cy="2844917"/>
          </a:xfrm>
          <a:prstGeom prst="rect">
            <a:avLst/>
          </a:prstGeom>
        </p:spPr>
      </p:pic>
      <p:sp>
        <p:nvSpPr>
          <p:cNvPr id="10" name="Title 2">
            <a:extLst>
              <a:ext uri="{FF2B5EF4-FFF2-40B4-BE49-F238E27FC236}">
                <a16:creationId xmlns:a16="http://schemas.microsoft.com/office/drawing/2014/main" id="{43190F8C-622E-2B4E-B845-D3ACCA54C4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6756" y="423605"/>
            <a:ext cx="9144000" cy="859495"/>
          </a:xfrm>
        </p:spPr>
        <p:txBody>
          <a:bodyPr lIns="0" anchor="b"/>
          <a:lstStyle/>
          <a:p>
            <a:r>
              <a:rPr lang="en-US" sz="2800" dirty="0"/>
              <a:t>Differentiable Predictive Control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35C675C-E444-5D49-B14B-FFD316919928}"/>
              </a:ext>
            </a:extLst>
          </p:cNvPr>
          <p:cNvSpPr/>
          <p:nvPr/>
        </p:nvSpPr>
        <p:spPr>
          <a:xfrm>
            <a:off x="1091203" y="1822275"/>
            <a:ext cx="10759553" cy="40011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Constrained Model-based Policy Optimization for Parametric Optimal Control</a:t>
            </a:r>
          </a:p>
        </p:txBody>
      </p:sp>
    </p:spTree>
    <p:extLst>
      <p:ext uri="{BB962C8B-B14F-4D97-AF65-F5344CB8AC3E}">
        <p14:creationId xmlns:p14="http://schemas.microsoft.com/office/powerpoint/2010/main" val="2516804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84DB48A-2C55-FD72-FA39-C188861C5B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47B36EE-2A8A-BA3E-F0B7-A2E1BC5952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205900"/>
            <a:ext cx="6905625" cy="1092483"/>
          </a:xfrm>
        </p:spPr>
        <p:txBody>
          <a:bodyPr/>
          <a:lstStyle/>
          <a:p>
            <a:r>
              <a:rPr lang="en-US" dirty="0"/>
              <a:t>Differentiable Computational Graphs and Model-based Policy Gradients</a:t>
            </a:r>
          </a:p>
        </p:txBody>
      </p:sp>
      <p:pic>
        <p:nvPicPr>
          <p:cNvPr id="16" name="Picture 15" descr="Diagram&#10;&#10;Description automatically generated">
            <a:extLst>
              <a:ext uri="{FF2B5EF4-FFF2-40B4-BE49-F238E27FC236}">
                <a16:creationId xmlns:a16="http://schemas.microsoft.com/office/drawing/2014/main" id="{DD508314-FB1B-9EAD-FDFE-E4EA83AD68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844" t="12430" r="15317" b="11457"/>
          <a:stretch/>
        </p:blipFill>
        <p:spPr>
          <a:xfrm>
            <a:off x="3389045" y="1667182"/>
            <a:ext cx="8368579" cy="4794906"/>
          </a:xfrm>
          <a:prstGeom prst="rect">
            <a:avLst/>
          </a:prstGeom>
        </p:spPr>
      </p:pic>
      <p:pic>
        <p:nvPicPr>
          <p:cNvPr id="13" name="Picture 12" descr="Text, letter&#10;&#10;Description automatically generated">
            <a:extLst>
              <a:ext uri="{FF2B5EF4-FFF2-40B4-BE49-F238E27FC236}">
                <a16:creationId xmlns:a16="http://schemas.microsoft.com/office/drawing/2014/main" id="{3C1D44E7-8693-37E0-0055-4E7CC74DDF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742" y="1503553"/>
            <a:ext cx="3475080" cy="240172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720D23B-98D2-9374-0FC0-7CA1DF971F1A}"/>
              </a:ext>
            </a:extLst>
          </p:cNvPr>
          <p:cNvSpPr txBox="1"/>
          <p:nvPr/>
        </p:nvSpPr>
        <p:spPr>
          <a:xfrm>
            <a:off x="1022742" y="4790748"/>
            <a:ext cx="6267359" cy="656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33" dirty="0">
                <a:solidFill>
                  <a:schemeClr val="accent2">
                    <a:lumMod val="75000"/>
                    <a:lumOff val="25000"/>
                  </a:schemeClr>
                </a:solidFill>
              </a:rPr>
              <a:t>Differentiate the computational graph to train the policies using state-of-the-art deep learning practice.</a:t>
            </a:r>
          </a:p>
        </p:txBody>
      </p:sp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576F558F-232B-46B2-ABBD-4C1D49FF1D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8611" y="5496906"/>
            <a:ext cx="4780868" cy="1077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7803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12A5A3C-037C-F879-23CB-ED69FC5CD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5D5435-C29E-A956-3B43-BC7250B2F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Differentiable Predictive Control (DPC)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62CDFC0-3693-C780-80DA-2A7A2B908571}"/>
              </a:ext>
            </a:extLst>
          </p:cNvPr>
          <p:cNvSpPr/>
          <p:nvPr/>
        </p:nvSpPr>
        <p:spPr>
          <a:xfrm>
            <a:off x="1253850" y="1462465"/>
            <a:ext cx="10217899" cy="40011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From data to optimized explicit predictive control policy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3C0F9F7-D65F-D8D5-03F2-411F121AE4E1}"/>
              </a:ext>
            </a:extLst>
          </p:cNvPr>
          <p:cNvGrpSpPr/>
          <p:nvPr/>
        </p:nvGrpSpPr>
        <p:grpSpPr>
          <a:xfrm>
            <a:off x="970556" y="5308491"/>
            <a:ext cx="10501193" cy="861967"/>
            <a:chOff x="836183" y="7223534"/>
            <a:chExt cx="12601431" cy="103436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D8BDB3F-5DEE-CFEF-4DE5-DC915181C521}"/>
                </a:ext>
              </a:extLst>
            </p:cNvPr>
            <p:cNvSpPr/>
            <p:nvPr/>
          </p:nvSpPr>
          <p:spPr>
            <a:xfrm>
              <a:off x="836183" y="7223534"/>
              <a:ext cx="6486921" cy="10343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742920" lvl="1" indent="-285739">
                <a:buFont typeface="Arial" panose="020B0604020202020204" pitchFamily="34" charset="0"/>
                <a:buChar char="•"/>
              </a:pPr>
              <a:r>
                <a:rPr lang="en-US" sz="1667" dirty="0">
                  <a:solidFill>
                    <a:schemeClr val="accent2"/>
                  </a:solidFill>
                </a:rPr>
                <a:t>Online optimization</a:t>
              </a:r>
            </a:p>
            <a:p>
              <a:pPr marL="742920" lvl="1" indent="-285739">
                <a:buFont typeface="Arial" panose="020B0604020202020204" pitchFamily="34" charset="0"/>
                <a:buChar char="•"/>
              </a:pPr>
              <a:r>
                <a:rPr lang="en-US" sz="1667" dirty="0">
                  <a:solidFill>
                    <a:schemeClr val="accent2"/>
                  </a:solidFill>
                </a:rPr>
                <a:t>Optimize for control actions</a:t>
              </a:r>
            </a:p>
            <a:p>
              <a:pPr marL="742920" lvl="1" indent="-285739">
                <a:buFont typeface="Arial" panose="020B0604020202020204" pitchFamily="34" charset="0"/>
                <a:buChar char="•"/>
              </a:pPr>
              <a:r>
                <a:rPr lang="en-US" sz="1667" dirty="0">
                  <a:solidFill>
                    <a:schemeClr val="accent2"/>
                  </a:solidFill>
                </a:rPr>
                <a:t>Implicit solver-based control policy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33BFE82-2A7B-6239-C646-75B2C350C3C7}"/>
                </a:ext>
              </a:extLst>
            </p:cNvPr>
            <p:cNvSpPr/>
            <p:nvPr/>
          </p:nvSpPr>
          <p:spPr>
            <a:xfrm>
              <a:off x="7241640" y="7223534"/>
              <a:ext cx="6195974" cy="10343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742920" lvl="1" indent="-285739">
                <a:buFont typeface="Arial" panose="020B0604020202020204" pitchFamily="34" charset="0"/>
                <a:buChar char="•"/>
              </a:pPr>
              <a:r>
                <a:rPr lang="en-US" sz="1667" dirty="0">
                  <a:solidFill>
                    <a:schemeClr val="accent2"/>
                  </a:solidFill>
                </a:rPr>
                <a:t>Offline optimization</a:t>
              </a:r>
            </a:p>
            <a:p>
              <a:pPr marL="742920" lvl="1" indent="-285739">
                <a:buFont typeface="Arial" panose="020B0604020202020204" pitchFamily="34" charset="0"/>
                <a:buChar char="•"/>
              </a:pPr>
              <a:r>
                <a:rPr lang="en-US" sz="1667" dirty="0">
                  <a:solidFill>
                    <a:schemeClr val="accent2"/>
                  </a:solidFill>
                </a:rPr>
                <a:t>Optimize for control policy parameters</a:t>
              </a:r>
            </a:p>
            <a:p>
              <a:pPr marL="742920" lvl="1" indent="-285739">
                <a:buFont typeface="Arial" panose="020B0604020202020204" pitchFamily="34" charset="0"/>
                <a:buChar char="•"/>
              </a:pPr>
              <a:r>
                <a:rPr lang="en-US" sz="1667" dirty="0">
                  <a:solidFill>
                    <a:schemeClr val="accent2"/>
                  </a:solidFill>
                </a:rPr>
                <a:t>Explicit neural control policy</a:t>
              </a: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216035C0-F30F-96C6-02E4-0485D1B8AA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7384" y="2336530"/>
            <a:ext cx="4398846" cy="271940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6840F06-649A-94B6-0527-0160BAF7EE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9808" y="2336529"/>
            <a:ext cx="4398846" cy="27345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C449EE6-F41F-9697-692A-A4C3814062A2}"/>
              </a:ext>
            </a:extLst>
          </p:cNvPr>
          <p:cNvSpPr txBox="1"/>
          <p:nvPr/>
        </p:nvSpPr>
        <p:spPr>
          <a:xfrm>
            <a:off x="3102382" y="2047105"/>
            <a:ext cx="61266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chemeClr val="accent2"/>
                </a:solidFill>
              </a:rPr>
              <a:t>MPC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1E15949-F088-B177-7187-EF96274F491D}"/>
              </a:ext>
            </a:extLst>
          </p:cNvPr>
          <p:cNvSpPr txBox="1"/>
          <p:nvPr/>
        </p:nvSpPr>
        <p:spPr>
          <a:xfrm>
            <a:off x="8199165" y="2039801"/>
            <a:ext cx="59182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chemeClr val="accent2"/>
                </a:solidFill>
              </a:rPr>
              <a:t>DPC</a:t>
            </a:r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DF30C400-198F-9ACD-89F5-A3B733A03599}"/>
              </a:ext>
            </a:extLst>
          </p:cNvPr>
          <p:cNvSpPr/>
          <p:nvPr/>
        </p:nvSpPr>
        <p:spPr>
          <a:xfrm>
            <a:off x="5560983" y="2755487"/>
            <a:ext cx="815340" cy="4038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53199F0-DA24-173B-BD71-53297B15DB65}"/>
              </a:ext>
            </a:extLst>
          </p:cNvPr>
          <p:cNvCxnSpPr>
            <a:cxnSpLocks/>
          </p:cNvCxnSpPr>
          <p:nvPr/>
        </p:nvCxnSpPr>
        <p:spPr>
          <a:xfrm>
            <a:off x="1569808" y="5163337"/>
            <a:ext cx="9574161" cy="0"/>
          </a:xfrm>
          <a:prstGeom prst="line">
            <a:avLst/>
          </a:prstGeom>
          <a:ln w="444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4BED556-2C99-18F5-0414-5690213E9AA3}"/>
              </a:ext>
            </a:extLst>
          </p:cNvPr>
          <p:cNvSpPr txBox="1"/>
          <p:nvPr/>
        </p:nvSpPr>
        <p:spPr>
          <a:xfrm>
            <a:off x="1653309" y="6348093"/>
            <a:ext cx="9605818" cy="4515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167" dirty="0"/>
              <a:t>Jan Drgona, et al., Differentiable Predictive Control: An MPC Alternative for Unknown Nonlinear Systems using Constrained Deep Learning, Journal of Process Control, 2022</a:t>
            </a:r>
          </a:p>
        </p:txBody>
      </p:sp>
      <p:sp>
        <p:nvSpPr>
          <p:cNvPr id="15" name="TextBox 2">
            <a:extLst>
              <a:ext uri="{FF2B5EF4-FFF2-40B4-BE49-F238E27FC236}">
                <a16:creationId xmlns:a16="http://schemas.microsoft.com/office/drawing/2014/main" id="{E91FB6A5-FCCE-4D14-92E9-7C7969532411}"/>
              </a:ext>
            </a:extLst>
          </p:cNvPr>
          <p:cNvSpPr txBox="1"/>
          <p:nvPr/>
        </p:nvSpPr>
        <p:spPr>
          <a:xfrm>
            <a:off x="891309" y="2755487"/>
            <a:ext cx="762000" cy="352725"/>
          </a:xfrm>
          <a:prstGeom prst="rect">
            <a:avLst/>
          </a:prstGeom>
          <a:noFill/>
        </p:spPr>
        <p:txBody>
          <a:bodyPr rot="0" spcFirstLastPara="0" vert="horz" wrap="square" lIns="76200" tIns="38100" rIns="76200" bIns="3810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972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459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9456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918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404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891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92" dirty="0">
                <a:solidFill>
                  <a:srgbClr val="00B0F0"/>
                </a:solidFill>
                <a:cs typeface="Arial"/>
              </a:rPr>
              <a:t>Cost:</a:t>
            </a:r>
            <a:endParaRPr lang="en-US" sz="1800" dirty="0">
              <a:solidFill>
                <a:srgbClr val="00B0F0"/>
              </a:solidFill>
            </a:endParaRPr>
          </a:p>
        </p:txBody>
      </p:sp>
      <p:sp>
        <p:nvSpPr>
          <p:cNvPr id="20" name="TextBox 3">
            <a:extLst>
              <a:ext uri="{FF2B5EF4-FFF2-40B4-BE49-F238E27FC236}">
                <a16:creationId xmlns:a16="http://schemas.microsoft.com/office/drawing/2014/main" id="{A3D603A1-DEA4-44E9-89C9-EC4E7DE87C3D}"/>
              </a:ext>
            </a:extLst>
          </p:cNvPr>
          <p:cNvSpPr txBox="1"/>
          <p:nvPr/>
        </p:nvSpPr>
        <p:spPr>
          <a:xfrm>
            <a:off x="891310" y="3294864"/>
            <a:ext cx="871869" cy="352725"/>
          </a:xfrm>
          <a:prstGeom prst="rect">
            <a:avLst/>
          </a:prstGeom>
          <a:noFill/>
        </p:spPr>
        <p:txBody>
          <a:bodyPr rot="0" spcFirstLastPara="0" vert="horz" wrap="square" lIns="76200" tIns="38100" rIns="76200" bIns="3810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972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459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9456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918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404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891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792" dirty="0">
                <a:solidFill>
                  <a:srgbClr val="00B0F0"/>
                </a:solidFill>
                <a:cs typeface="Arial"/>
              </a:rPr>
              <a:t>Model:</a:t>
            </a:r>
            <a:endParaRPr lang="en-US" sz="1800" dirty="0">
              <a:solidFill>
                <a:srgbClr val="00B0F0"/>
              </a:solidFill>
            </a:endParaRPr>
          </a:p>
        </p:txBody>
      </p:sp>
      <p:sp>
        <p:nvSpPr>
          <p:cNvPr id="21" name="TextBox 4">
            <a:extLst>
              <a:ext uri="{FF2B5EF4-FFF2-40B4-BE49-F238E27FC236}">
                <a16:creationId xmlns:a16="http://schemas.microsoft.com/office/drawing/2014/main" id="{FA80BDF1-97FF-460A-AE25-737BF95582B8}"/>
              </a:ext>
            </a:extLst>
          </p:cNvPr>
          <p:cNvSpPr txBox="1"/>
          <p:nvPr/>
        </p:nvSpPr>
        <p:spPr>
          <a:xfrm>
            <a:off x="891309" y="3942699"/>
            <a:ext cx="1440958" cy="352725"/>
          </a:xfrm>
          <a:prstGeom prst="rect">
            <a:avLst/>
          </a:prstGeom>
          <a:noFill/>
        </p:spPr>
        <p:txBody>
          <a:bodyPr rot="0" spcFirstLastPara="0" vert="horz" wrap="square" lIns="76200" tIns="38100" rIns="76200" bIns="3810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972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459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9456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918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404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891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792" dirty="0">
                <a:solidFill>
                  <a:srgbClr val="00B0F0"/>
                </a:solidFill>
                <a:cs typeface="Arial"/>
              </a:rPr>
              <a:t>Constraints:</a:t>
            </a:r>
            <a:endParaRPr lang="en-US" sz="18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0954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84DB48A-2C55-FD72-FA39-C188861C5B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96933" y="6590556"/>
            <a:ext cx="142668" cy="153888"/>
          </a:xfrm>
        </p:spPr>
        <p:txBody>
          <a:bodyPr/>
          <a:lstStyle/>
          <a:p>
            <a:fld id="{FE7A4BB3-E848-5A44-82DF-322201952CD8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47B36EE-2A8A-BA3E-F0B7-A2E1BC5952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1" y="205900"/>
            <a:ext cx="6905625" cy="1092483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Differentiable Computational Graphs and Model-based Policy Gradients</a:t>
            </a:r>
          </a:p>
        </p:txBody>
      </p:sp>
      <p:pic>
        <p:nvPicPr>
          <p:cNvPr id="16" name="Picture 15" descr="Diagram&#10;&#10;Description automatically generated">
            <a:extLst>
              <a:ext uri="{FF2B5EF4-FFF2-40B4-BE49-F238E27FC236}">
                <a16:creationId xmlns:a16="http://schemas.microsoft.com/office/drawing/2014/main" id="{DD508314-FB1B-9EAD-FDFE-E4EA83AD68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844" t="12430" r="15317" b="11457"/>
          <a:stretch/>
        </p:blipFill>
        <p:spPr>
          <a:xfrm>
            <a:off x="3389046" y="1524000"/>
            <a:ext cx="8368579" cy="47949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E9C2581-D4F4-4EE9-8861-B8C3699ED5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584" y="1403656"/>
            <a:ext cx="3828253" cy="236665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E4138DC-AF1C-4C6A-BE48-8766F69DF3BA}"/>
              </a:ext>
            </a:extLst>
          </p:cNvPr>
          <p:cNvSpPr txBox="1"/>
          <p:nvPr/>
        </p:nvSpPr>
        <p:spPr>
          <a:xfrm>
            <a:off x="3737642" y="6390501"/>
            <a:ext cx="6098308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dirty="0">
                <a:hlinkClick r:id="rId4"/>
              </a:rPr>
              <a:t>https://github.com/pnnl/neuromancer</a:t>
            </a:r>
            <a:endParaRPr lang="en-US" sz="15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EA0CA0D-8481-4D56-ADCA-3FA0D823A4CD}"/>
              </a:ext>
            </a:extLst>
          </p:cNvPr>
          <p:cNvSpPr txBox="1"/>
          <p:nvPr/>
        </p:nvSpPr>
        <p:spPr>
          <a:xfrm>
            <a:off x="854585" y="4597353"/>
            <a:ext cx="6267359" cy="656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33" b="1" dirty="0"/>
              <a:t>Constructing differentiable computational graph: </a:t>
            </a:r>
            <a:r>
              <a:rPr lang="en-US" sz="1833" dirty="0"/>
              <a:t>implementing parametric MPC problem in </a:t>
            </a:r>
            <a:r>
              <a:rPr lang="en-US" sz="1833" dirty="0" err="1"/>
              <a:t>Pytorch</a:t>
            </a:r>
            <a:r>
              <a:rPr lang="en-US" sz="1833" dirty="0"/>
              <a:t>.</a:t>
            </a:r>
          </a:p>
        </p:txBody>
      </p:sp>
      <p:pic>
        <p:nvPicPr>
          <p:cNvPr id="12" name="Picture 6">
            <a:extLst>
              <a:ext uri="{FF2B5EF4-FFF2-40B4-BE49-F238E27FC236}">
                <a16:creationId xmlns:a16="http://schemas.microsoft.com/office/drawing/2014/main" id="{AE57594A-69C3-425F-A3B7-699BAFD844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9961" y="5358240"/>
            <a:ext cx="1393708" cy="99646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97322F1-AEFA-4A73-88A4-E7D0D22A2619}"/>
              </a:ext>
            </a:extLst>
          </p:cNvPr>
          <p:cNvSpPr txBox="1"/>
          <p:nvPr/>
        </p:nvSpPr>
        <p:spPr>
          <a:xfrm>
            <a:off x="1275973" y="6390501"/>
            <a:ext cx="2160154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dirty="0">
                <a:hlinkClick r:id="rId6"/>
              </a:rPr>
              <a:t>https://pytorch.org/</a:t>
            </a:r>
            <a:r>
              <a:rPr lang="en-US" sz="1500" dirty="0"/>
              <a:t>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1744110-B832-46A1-9E2D-069EDF0973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0729" y="5733652"/>
            <a:ext cx="1831198" cy="452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2475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84DB48A-2C55-FD72-FA39-C188861C5B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96933" y="6590556"/>
            <a:ext cx="142668" cy="153888"/>
          </a:xfrm>
        </p:spPr>
        <p:txBody>
          <a:bodyPr/>
          <a:lstStyle/>
          <a:p>
            <a:fld id="{FE7A4BB3-E848-5A44-82DF-322201952CD8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47B36EE-2A8A-BA3E-F0B7-A2E1BC5952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1" y="205900"/>
            <a:ext cx="6905625" cy="1092483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Differentiable Computational Graphs and Model-based Policy Gradients</a:t>
            </a:r>
          </a:p>
        </p:txBody>
      </p:sp>
      <p:pic>
        <p:nvPicPr>
          <p:cNvPr id="16" name="Picture 15" descr="Diagram&#10;&#10;Description automatically generated">
            <a:extLst>
              <a:ext uri="{FF2B5EF4-FFF2-40B4-BE49-F238E27FC236}">
                <a16:creationId xmlns:a16="http://schemas.microsoft.com/office/drawing/2014/main" id="{DD508314-FB1B-9EAD-FDFE-E4EA83AD68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844" t="12430" r="15317" b="11457"/>
          <a:stretch/>
        </p:blipFill>
        <p:spPr>
          <a:xfrm>
            <a:off x="3389046" y="1524000"/>
            <a:ext cx="8368579" cy="47949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E9C2581-D4F4-4EE9-8861-B8C3699ED5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584" y="1403656"/>
            <a:ext cx="3828253" cy="2366659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AB44E7A-EE32-403A-A4E2-7863D48C14B6}"/>
              </a:ext>
            </a:extLst>
          </p:cNvPr>
          <p:cNvSpPr/>
          <p:nvPr/>
        </p:nvSpPr>
        <p:spPr>
          <a:xfrm>
            <a:off x="3276601" y="4104305"/>
            <a:ext cx="866969" cy="272415"/>
          </a:xfrm>
          <a:prstGeom prst="roundRect">
            <a:avLst/>
          </a:prstGeom>
          <a:noFill/>
          <a:ln w="57150" cap="flat">
            <a:solidFill>
              <a:schemeClr val="accent1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33" hangingPunct="0"/>
            <a:endParaRPr lang="en-US" sz="160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82CB521-75A2-42A5-B441-37ABE2349F15}"/>
              </a:ext>
            </a:extLst>
          </p:cNvPr>
          <p:cNvSpPr/>
          <p:nvPr/>
        </p:nvSpPr>
        <p:spPr>
          <a:xfrm>
            <a:off x="1425514" y="3239683"/>
            <a:ext cx="2860158" cy="272415"/>
          </a:xfrm>
          <a:prstGeom prst="roundRect">
            <a:avLst/>
          </a:prstGeom>
          <a:noFill/>
          <a:ln w="57150" cap="flat">
            <a:solidFill>
              <a:schemeClr val="accent1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33" hangingPunct="0"/>
            <a:endParaRPr lang="en-US" sz="160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7FE9376-5A8A-4185-8DBC-8E402343964E}"/>
              </a:ext>
            </a:extLst>
          </p:cNvPr>
          <p:cNvSpPr txBox="1"/>
          <p:nvPr/>
        </p:nvSpPr>
        <p:spPr>
          <a:xfrm>
            <a:off x="3737642" y="6390501"/>
            <a:ext cx="6098308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dirty="0">
                <a:hlinkClick r:id="rId4"/>
              </a:rPr>
              <a:t>https://github.com/pnnl/neuromancer</a:t>
            </a:r>
            <a:endParaRPr lang="en-US" sz="15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790259F-AF13-45BD-BF0A-1770961697EA}"/>
              </a:ext>
            </a:extLst>
          </p:cNvPr>
          <p:cNvSpPr txBox="1"/>
          <p:nvPr/>
        </p:nvSpPr>
        <p:spPr>
          <a:xfrm>
            <a:off x="854585" y="4597354"/>
            <a:ext cx="6267359" cy="938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33" b="1" dirty="0"/>
              <a:t>Forward pass: </a:t>
            </a:r>
            <a:r>
              <a:rPr lang="en-US" sz="1833" dirty="0"/>
              <a:t>evaluate graph components (policy, model, constraints, objective terms) to compute structured learning loss function.</a:t>
            </a:r>
          </a:p>
        </p:txBody>
      </p:sp>
    </p:spTree>
    <p:extLst>
      <p:ext uri="{BB962C8B-B14F-4D97-AF65-F5344CB8AC3E}">
        <p14:creationId xmlns:p14="http://schemas.microsoft.com/office/powerpoint/2010/main" val="2483330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84DB48A-2C55-FD72-FA39-C188861C5B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96933" y="6590556"/>
            <a:ext cx="142668" cy="153888"/>
          </a:xfrm>
        </p:spPr>
        <p:txBody>
          <a:bodyPr/>
          <a:lstStyle/>
          <a:p>
            <a:fld id="{FE7A4BB3-E848-5A44-82DF-322201952CD8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47B36EE-2A8A-BA3E-F0B7-A2E1BC5952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1" y="205900"/>
            <a:ext cx="6905625" cy="1092483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Differentiable Computational Graphs and Model-based Policy Gradients</a:t>
            </a:r>
          </a:p>
        </p:txBody>
      </p:sp>
      <p:pic>
        <p:nvPicPr>
          <p:cNvPr id="16" name="Picture 15" descr="Diagram&#10;&#10;Description automatically generated">
            <a:extLst>
              <a:ext uri="{FF2B5EF4-FFF2-40B4-BE49-F238E27FC236}">
                <a16:creationId xmlns:a16="http://schemas.microsoft.com/office/drawing/2014/main" id="{DD508314-FB1B-9EAD-FDFE-E4EA83AD68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844" t="12430" r="15317" b="11457"/>
          <a:stretch/>
        </p:blipFill>
        <p:spPr>
          <a:xfrm>
            <a:off x="3389046" y="1524000"/>
            <a:ext cx="8368579" cy="47949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E9C2581-D4F4-4EE9-8861-B8C3699ED5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584" y="1403656"/>
            <a:ext cx="3828253" cy="2366659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AB44E7A-EE32-403A-A4E2-7863D48C14B6}"/>
              </a:ext>
            </a:extLst>
          </p:cNvPr>
          <p:cNvSpPr/>
          <p:nvPr/>
        </p:nvSpPr>
        <p:spPr>
          <a:xfrm>
            <a:off x="3276601" y="4104305"/>
            <a:ext cx="866969" cy="272415"/>
          </a:xfrm>
          <a:prstGeom prst="roundRect">
            <a:avLst/>
          </a:prstGeom>
          <a:noFill/>
          <a:ln w="57150" cap="flat">
            <a:solidFill>
              <a:schemeClr val="accent1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33" hangingPunct="0"/>
            <a:endParaRPr lang="en-US" sz="160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CB2F9B11-C3AB-4883-BA07-363DFA630057}"/>
              </a:ext>
            </a:extLst>
          </p:cNvPr>
          <p:cNvSpPr/>
          <p:nvPr/>
        </p:nvSpPr>
        <p:spPr>
          <a:xfrm>
            <a:off x="1425514" y="3239683"/>
            <a:ext cx="2860158" cy="272415"/>
          </a:xfrm>
          <a:prstGeom prst="roundRect">
            <a:avLst/>
          </a:prstGeom>
          <a:noFill/>
          <a:ln w="57150" cap="flat">
            <a:solidFill>
              <a:schemeClr val="accent1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33" hangingPunct="0"/>
            <a:endParaRPr lang="en-US" sz="160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4B13BA5-73DF-44F8-9D30-3CC0802AFFD6}"/>
              </a:ext>
            </a:extLst>
          </p:cNvPr>
          <p:cNvSpPr/>
          <p:nvPr/>
        </p:nvSpPr>
        <p:spPr>
          <a:xfrm>
            <a:off x="5791200" y="2855904"/>
            <a:ext cx="838200" cy="272415"/>
          </a:xfrm>
          <a:prstGeom prst="roundRect">
            <a:avLst/>
          </a:prstGeom>
          <a:noFill/>
          <a:ln w="57150" cap="flat">
            <a:solidFill>
              <a:schemeClr val="accent2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33" hangingPunct="0"/>
            <a:endParaRPr lang="en-US" sz="160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52AAC13-9DD5-4B97-9F6B-4E3820EA75E1}"/>
              </a:ext>
            </a:extLst>
          </p:cNvPr>
          <p:cNvSpPr/>
          <p:nvPr/>
        </p:nvSpPr>
        <p:spPr>
          <a:xfrm>
            <a:off x="1425514" y="2767418"/>
            <a:ext cx="1524000" cy="272415"/>
          </a:xfrm>
          <a:prstGeom prst="roundRect">
            <a:avLst/>
          </a:prstGeom>
          <a:noFill/>
          <a:ln w="57150" cap="flat">
            <a:solidFill>
              <a:schemeClr val="accent2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33" hangingPunct="0"/>
            <a:endParaRPr lang="en-US" sz="160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E0407CC-0D4F-4084-9ABD-5CBB77E9A98C}"/>
              </a:ext>
            </a:extLst>
          </p:cNvPr>
          <p:cNvSpPr txBox="1"/>
          <p:nvPr/>
        </p:nvSpPr>
        <p:spPr>
          <a:xfrm>
            <a:off x="3737642" y="6390501"/>
            <a:ext cx="6098308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dirty="0">
                <a:hlinkClick r:id="rId4"/>
              </a:rPr>
              <a:t>https://github.com/pnnl/neuromancer</a:t>
            </a:r>
            <a:endParaRPr lang="en-US" sz="15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65B42CB-A71C-4731-842E-E278B833BD82}"/>
              </a:ext>
            </a:extLst>
          </p:cNvPr>
          <p:cNvSpPr txBox="1"/>
          <p:nvPr/>
        </p:nvSpPr>
        <p:spPr>
          <a:xfrm>
            <a:off x="854585" y="4597354"/>
            <a:ext cx="6267359" cy="938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33" b="1" dirty="0"/>
              <a:t>Forward pass: </a:t>
            </a:r>
            <a:r>
              <a:rPr lang="en-US" sz="1833" dirty="0"/>
              <a:t>evaluate graph components (policy, model, constraints, objective terms) to compute structured learning loss function.</a:t>
            </a:r>
          </a:p>
        </p:txBody>
      </p:sp>
    </p:spTree>
    <p:extLst>
      <p:ext uri="{BB962C8B-B14F-4D97-AF65-F5344CB8AC3E}">
        <p14:creationId xmlns:p14="http://schemas.microsoft.com/office/powerpoint/2010/main" val="1420648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84DB48A-2C55-FD72-FA39-C188861C5B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96933" y="6590556"/>
            <a:ext cx="142668" cy="153888"/>
          </a:xfrm>
        </p:spPr>
        <p:txBody>
          <a:bodyPr/>
          <a:lstStyle/>
          <a:p>
            <a:fld id="{FE7A4BB3-E848-5A44-82DF-322201952CD8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47B36EE-2A8A-BA3E-F0B7-A2E1BC5952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1" y="205900"/>
            <a:ext cx="6905625" cy="1092483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Differentiable Computational Graphs and Model-based Policy Gradients</a:t>
            </a:r>
          </a:p>
        </p:txBody>
      </p:sp>
      <p:pic>
        <p:nvPicPr>
          <p:cNvPr id="16" name="Picture 15" descr="Diagram&#10;&#10;Description automatically generated">
            <a:extLst>
              <a:ext uri="{FF2B5EF4-FFF2-40B4-BE49-F238E27FC236}">
                <a16:creationId xmlns:a16="http://schemas.microsoft.com/office/drawing/2014/main" id="{DD508314-FB1B-9EAD-FDFE-E4EA83AD68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844" t="12430" r="15317" b="11457"/>
          <a:stretch/>
        </p:blipFill>
        <p:spPr>
          <a:xfrm>
            <a:off x="3389046" y="1524000"/>
            <a:ext cx="8368579" cy="47949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E9C2581-D4F4-4EE9-8861-B8C3699ED5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584" y="1403656"/>
            <a:ext cx="3828253" cy="2366659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AB44E7A-EE32-403A-A4E2-7863D48C14B6}"/>
              </a:ext>
            </a:extLst>
          </p:cNvPr>
          <p:cNvSpPr/>
          <p:nvPr/>
        </p:nvSpPr>
        <p:spPr>
          <a:xfrm>
            <a:off x="3276601" y="4104305"/>
            <a:ext cx="866969" cy="272415"/>
          </a:xfrm>
          <a:prstGeom prst="roundRect">
            <a:avLst/>
          </a:prstGeom>
          <a:noFill/>
          <a:ln w="57150" cap="flat">
            <a:solidFill>
              <a:schemeClr val="accent1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33" hangingPunct="0"/>
            <a:endParaRPr lang="en-US" sz="160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CB2F9B11-C3AB-4883-BA07-363DFA630057}"/>
              </a:ext>
            </a:extLst>
          </p:cNvPr>
          <p:cNvSpPr/>
          <p:nvPr/>
        </p:nvSpPr>
        <p:spPr>
          <a:xfrm>
            <a:off x="1425514" y="3239683"/>
            <a:ext cx="2860158" cy="272415"/>
          </a:xfrm>
          <a:prstGeom prst="roundRect">
            <a:avLst/>
          </a:prstGeom>
          <a:noFill/>
          <a:ln w="57150" cap="flat">
            <a:solidFill>
              <a:schemeClr val="accent1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33" hangingPunct="0"/>
            <a:endParaRPr lang="en-US" sz="160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4B13BA5-73DF-44F8-9D30-3CC0802AFFD6}"/>
              </a:ext>
            </a:extLst>
          </p:cNvPr>
          <p:cNvSpPr/>
          <p:nvPr/>
        </p:nvSpPr>
        <p:spPr>
          <a:xfrm>
            <a:off x="5791200" y="2855904"/>
            <a:ext cx="838200" cy="272415"/>
          </a:xfrm>
          <a:prstGeom prst="roundRect">
            <a:avLst/>
          </a:prstGeom>
          <a:noFill/>
          <a:ln w="57150" cap="flat">
            <a:solidFill>
              <a:schemeClr val="accent2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33" hangingPunct="0"/>
            <a:endParaRPr lang="en-US" sz="160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52AAC13-9DD5-4B97-9F6B-4E3820EA75E1}"/>
              </a:ext>
            </a:extLst>
          </p:cNvPr>
          <p:cNvSpPr/>
          <p:nvPr/>
        </p:nvSpPr>
        <p:spPr>
          <a:xfrm>
            <a:off x="1425514" y="2767418"/>
            <a:ext cx="1524000" cy="272415"/>
          </a:xfrm>
          <a:prstGeom prst="roundRect">
            <a:avLst/>
          </a:prstGeom>
          <a:noFill/>
          <a:ln w="57150" cap="flat">
            <a:solidFill>
              <a:schemeClr val="accent2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33" hangingPunct="0"/>
            <a:endParaRPr lang="en-US" sz="160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D8448741-E1DE-4297-9F72-FD347CD876A8}"/>
              </a:ext>
            </a:extLst>
          </p:cNvPr>
          <p:cNvSpPr/>
          <p:nvPr/>
        </p:nvSpPr>
        <p:spPr>
          <a:xfrm>
            <a:off x="7522805" y="4291923"/>
            <a:ext cx="859196" cy="272415"/>
          </a:xfrm>
          <a:prstGeom prst="roundRect">
            <a:avLst/>
          </a:prstGeom>
          <a:noFill/>
          <a:ln w="57150" cap="flat">
            <a:solidFill>
              <a:schemeClr val="accent3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33" hangingPunct="0"/>
            <a:endParaRPr lang="en-US" sz="1600" dirty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933D9C7B-813F-47FB-9ECD-075B9CF40A46}"/>
              </a:ext>
            </a:extLst>
          </p:cNvPr>
          <p:cNvSpPr/>
          <p:nvPr/>
        </p:nvSpPr>
        <p:spPr>
          <a:xfrm>
            <a:off x="1404681" y="2450777"/>
            <a:ext cx="1984365" cy="272415"/>
          </a:xfrm>
          <a:prstGeom prst="roundRect">
            <a:avLst/>
          </a:prstGeom>
          <a:noFill/>
          <a:ln w="57150" cap="flat">
            <a:solidFill>
              <a:schemeClr val="accent3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33" hangingPunct="0"/>
            <a:endParaRPr lang="en-US" sz="160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5EEEE7F-0287-4A15-8C50-62F0D84970F2}"/>
              </a:ext>
            </a:extLst>
          </p:cNvPr>
          <p:cNvSpPr txBox="1"/>
          <p:nvPr/>
        </p:nvSpPr>
        <p:spPr>
          <a:xfrm>
            <a:off x="3737642" y="6390501"/>
            <a:ext cx="6098308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dirty="0">
                <a:hlinkClick r:id="rId4"/>
              </a:rPr>
              <a:t>https://github.com/pnnl/neuromancer</a:t>
            </a:r>
            <a:endParaRPr lang="en-US" sz="15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D054FB1-D26D-4478-A86D-D09C2C6D84D3}"/>
              </a:ext>
            </a:extLst>
          </p:cNvPr>
          <p:cNvSpPr txBox="1"/>
          <p:nvPr/>
        </p:nvSpPr>
        <p:spPr>
          <a:xfrm>
            <a:off x="854585" y="4597354"/>
            <a:ext cx="6267359" cy="938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33" b="1" dirty="0"/>
              <a:t>Forward pass: </a:t>
            </a:r>
            <a:r>
              <a:rPr lang="en-US" sz="1833" dirty="0"/>
              <a:t>evaluate graph components (policy, model, constraints, objective terms) to compute structured learning loss function.</a:t>
            </a:r>
          </a:p>
        </p:txBody>
      </p:sp>
    </p:spTree>
    <p:extLst>
      <p:ext uri="{BB962C8B-B14F-4D97-AF65-F5344CB8AC3E}">
        <p14:creationId xmlns:p14="http://schemas.microsoft.com/office/powerpoint/2010/main" val="2083484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84DB48A-2C55-FD72-FA39-C188861C5B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96933" y="6590556"/>
            <a:ext cx="142668" cy="153888"/>
          </a:xfrm>
        </p:spPr>
        <p:txBody>
          <a:bodyPr/>
          <a:lstStyle/>
          <a:p>
            <a:fld id="{FE7A4BB3-E848-5A44-82DF-322201952CD8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47B36EE-2A8A-BA3E-F0B7-A2E1BC5952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1" y="205900"/>
            <a:ext cx="6905625" cy="1092483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Differentiable Computational Graphs and Model-based Policy Gradients</a:t>
            </a:r>
          </a:p>
        </p:txBody>
      </p:sp>
      <p:pic>
        <p:nvPicPr>
          <p:cNvPr id="16" name="Picture 15" descr="Diagram&#10;&#10;Description automatically generated">
            <a:extLst>
              <a:ext uri="{FF2B5EF4-FFF2-40B4-BE49-F238E27FC236}">
                <a16:creationId xmlns:a16="http://schemas.microsoft.com/office/drawing/2014/main" id="{DD508314-FB1B-9EAD-FDFE-E4EA83AD68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844" t="12430" r="15317" b="11457"/>
          <a:stretch/>
        </p:blipFill>
        <p:spPr>
          <a:xfrm>
            <a:off x="3389046" y="1524000"/>
            <a:ext cx="8368579" cy="47949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E9C2581-D4F4-4EE9-8861-B8C3699ED5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584" y="1403656"/>
            <a:ext cx="3828253" cy="2366659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AB44E7A-EE32-403A-A4E2-7863D48C14B6}"/>
              </a:ext>
            </a:extLst>
          </p:cNvPr>
          <p:cNvSpPr/>
          <p:nvPr/>
        </p:nvSpPr>
        <p:spPr>
          <a:xfrm>
            <a:off x="3276601" y="4104305"/>
            <a:ext cx="866969" cy="272415"/>
          </a:xfrm>
          <a:prstGeom prst="roundRect">
            <a:avLst/>
          </a:prstGeom>
          <a:noFill/>
          <a:ln w="57150" cap="flat">
            <a:solidFill>
              <a:schemeClr val="accent1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33" hangingPunct="0"/>
            <a:endParaRPr lang="en-US" sz="160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CB2F9B11-C3AB-4883-BA07-363DFA630057}"/>
              </a:ext>
            </a:extLst>
          </p:cNvPr>
          <p:cNvSpPr/>
          <p:nvPr/>
        </p:nvSpPr>
        <p:spPr>
          <a:xfrm>
            <a:off x="1425514" y="3239683"/>
            <a:ext cx="2860158" cy="272415"/>
          </a:xfrm>
          <a:prstGeom prst="roundRect">
            <a:avLst/>
          </a:prstGeom>
          <a:noFill/>
          <a:ln w="57150" cap="flat">
            <a:solidFill>
              <a:schemeClr val="accent1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33" hangingPunct="0"/>
            <a:endParaRPr lang="en-US" sz="160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4B13BA5-73DF-44F8-9D30-3CC0802AFFD6}"/>
              </a:ext>
            </a:extLst>
          </p:cNvPr>
          <p:cNvSpPr/>
          <p:nvPr/>
        </p:nvSpPr>
        <p:spPr>
          <a:xfrm>
            <a:off x="5791200" y="2855904"/>
            <a:ext cx="838200" cy="272415"/>
          </a:xfrm>
          <a:prstGeom prst="roundRect">
            <a:avLst/>
          </a:prstGeom>
          <a:noFill/>
          <a:ln w="57150" cap="flat">
            <a:solidFill>
              <a:schemeClr val="accent2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33" hangingPunct="0"/>
            <a:endParaRPr lang="en-US" sz="160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52AAC13-9DD5-4B97-9F6B-4E3820EA75E1}"/>
              </a:ext>
            </a:extLst>
          </p:cNvPr>
          <p:cNvSpPr/>
          <p:nvPr/>
        </p:nvSpPr>
        <p:spPr>
          <a:xfrm>
            <a:off x="1425514" y="2767418"/>
            <a:ext cx="1524000" cy="272415"/>
          </a:xfrm>
          <a:prstGeom prst="roundRect">
            <a:avLst/>
          </a:prstGeom>
          <a:noFill/>
          <a:ln w="57150" cap="flat">
            <a:solidFill>
              <a:schemeClr val="accent2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33" hangingPunct="0"/>
            <a:endParaRPr lang="en-US" sz="160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D8448741-E1DE-4297-9F72-FD347CD876A8}"/>
              </a:ext>
            </a:extLst>
          </p:cNvPr>
          <p:cNvSpPr/>
          <p:nvPr/>
        </p:nvSpPr>
        <p:spPr>
          <a:xfrm>
            <a:off x="7522805" y="4291923"/>
            <a:ext cx="859196" cy="272415"/>
          </a:xfrm>
          <a:prstGeom prst="roundRect">
            <a:avLst/>
          </a:prstGeom>
          <a:noFill/>
          <a:ln w="57150" cap="flat">
            <a:solidFill>
              <a:schemeClr val="accent3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33" hangingPunct="0"/>
            <a:endParaRPr lang="en-US" sz="1600" dirty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933D9C7B-813F-47FB-9ECD-075B9CF40A46}"/>
              </a:ext>
            </a:extLst>
          </p:cNvPr>
          <p:cNvSpPr/>
          <p:nvPr/>
        </p:nvSpPr>
        <p:spPr>
          <a:xfrm>
            <a:off x="1404681" y="2450777"/>
            <a:ext cx="1984365" cy="272415"/>
          </a:xfrm>
          <a:prstGeom prst="roundRect">
            <a:avLst/>
          </a:prstGeom>
          <a:noFill/>
          <a:ln w="57150" cap="flat">
            <a:solidFill>
              <a:schemeClr val="accent3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33" hangingPunct="0"/>
            <a:endParaRPr lang="en-US" sz="160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B407F2F8-8FE5-467E-8B03-3CBACDA8AB9F}"/>
              </a:ext>
            </a:extLst>
          </p:cNvPr>
          <p:cNvSpPr/>
          <p:nvPr/>
        </p:nvSpPr>
        <p:spPr>
          <a:xfrm>
            <a:off x="8382000" y="1579736"/>
            <a:ext cx="974568" cy="272415"/>
          </a:xfrm>
          <a:prstGeom prst="roundRect">
            <a:avLst/>
          </a:prstGeom>
          <a:noFill/>
          <a:ln w="57150" cap="flat">
            <a:solidFill>
              <a:schemeClr val="accent4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33" hangingPunct="0"/>
            <a:endParaRPr lang="en-US" sz="160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F8146FF3-9E1E-4C9C-B5C6-BCAEBE8E985C}"/>
              </a:ext>
            </a:extLst>
          </p:cNvPr>
          <p:cNvSpPr/>
          <p:nvPr/>
        </p:nvSpPr>
        <p:spPr>
          <a:xfrm>
            <a:off x="2827660" y="2156249"/>
            <a:ext cx="1573468" cy="272415"/>
          </a:xfrm>
          <a:prstGeom prst="roundRect">
            <a:avLst/>
          </a:prstGeom>
          <a:noFill/>
          <a:ln w="57150" cap="flat">
            <a:solidFill>
              <a:schemeClr val="accent4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33" hangingPunct="0"/>
            <a:endParaRPr lang="en-US" sz="160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B9343AB7-A2CB-4167-89DC-1BE3A6D8B695}"/>
              </a:ext>
            </a:extLst>
          </p:cNvPr>
          <p:cNvSpPr/>
          <p:nvPr/>
        </p:nvSpPr>
        <p:spPr>
          <a:xfrm>
            <a:off x="7465118" y="2593228"/>
            <a:ext cx="974568" cy="272415"/>
          </a:xfrm>
          <a:prstGeom prst="roundRect">
            <a:avLst/>
          </a:prstGeom>
          <a:noFill/>
          <a:ln w="57150" cap="flat">
            <a:solidFill>
              <a:schemeClr val="accent4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33" hangingPunct="0"/>
            <a:endParaRPr lang="en-US" sz="160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C9B5135-187F-48D9-8CE6-7CBBA471FE57}"/>
              </a:ext>
            </a:extLst>
          </p:cNvPr>
          <p:cNvSpPr txBox="1"/>
          <p:nvPr/>
        </p:nvSpPr>
        <p:spPr>
          <a:xfrm>
            <a:off x="3737642" y="6390501"/>
            <a:ext cx="6098308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dirty="0">
                <a:hlinkClick r:id="rId4"/>
              </a:rPr>
              <a:t>https://github.com/pnnl/neuromancer</a:t>
            </a:r>
            <a:endParaRPr lang="en-US" sz="15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5D6E6C6-8868-40C2-B05A-174BC568B917}"/>
              </a:ext>
            </a:extLst>
          </p:cNvPr>
          <p:cNvSpPr txBox="1"/>
          <p:nvPr/>
        </p:nvSpPr>
        <p:spPr>
          <a:xfrm>
            <a:off x="854585" y="4597354"/>
            <a:ext cx="6267359" cy="938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33" b="1" dirty="0"/>
              <a:t>Forward pass: </a:t>
            </a:r>
            <a:r>
              <a:rPr lang="en-US" sz="1833" dirty="0"/>
              <a:t>evaluate graph components (policy, model, constraints, objective terms) to compute structured learning loss function.</a:t>
            </a:r>
          </a:p>
        </p:txBody>
      </p:sp>
    </p:spTree>
    <p:extLst>
      <p:ext uri="{BB962C8B-B14F-4D97-AF65-F5344CB8AC3E}">
        <p14:creationId xmlns:p14="http://schemas.microsoft.com/office/powerpoint/2010/main" val="2561113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84DB48A-2C55-FD72-FA39-C188861C5B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96933" y="6590556"/>
            <a:ext cx="142668" cy="153888"/>
          </a:xfrm>
        </p:spPr>
        <p:txBody>
          <a:bodyPr/>
          <a:lstStyle/>
          <a:p>
            <a:fld id="{FE7A4BB3-E848-5A44-82DF-322201952CD8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47B36EE-2A8A-BA3E-F0B7-A2E1BC5952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1" y="205900"/>
            <a:ext cx="6905625" cy="1092483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Differentiable Computational Graphs and Model-based Policy Gradients</a:t>
            </a:r>
          </a:p>
        </p:txBody>
      </p:sp>
      <p:pic>
        <p:nvPicPr>
          <p:cNvPr id="16" name="Picture 15" descr="Diagram&#10;&#10;Description automatically generated">
            <a:extLst>
              <a:ext uri="{FF2B5EF4-FFF2-40B4-BE49-F238E27FC236}">
                <a16:creationId xmlns:a16="http://schemas.microsoft.com/office/drawing/2014/main" id="{DD508314-FB1B-9EAD-FDFE-E4EA83AD68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844" t="12430" r="15317" b="11457"/>
          <a:stretch/>
        </p:blipFill>
        <p:spPr>
          <a:xfrm>
            <a:off x="3389046" y="1524000"/>
            <a:ext cx="8368579" cy="47949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E9C2581-D4F4-4EE9-8861-B8C3699ED5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584" y="1403656"/>
            <a:ext cx="3828253" cy="2366659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AB44E7A-EE32-403A-A4E2-7863D48C14B6}"/>
              </a:ext>
            </a:extLst>
          </p:cNvPr>
          <p:cNvSpPr/>
          <p:nvPr/>
        </p:nvSpPr>
        <p:spPr>
          <a:xfrm>
            <a:off x="3276601" y="4104305"/>
            <a:ext cx="866969" cy="272415"/>
          </a:xfrm>
          <a:prstGeom prst="roundRect">
            <a:avLst/>
          </a:prstGeom>
          <a:noFill/>
          <a:ln w="57150" cap="flat">
            <a:solidFill>
              <a:schemeClr val="accent1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33" hangingPunct="0"/>
            <a:endParaRPr lang="en-US" sz="160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CB2F9B11-C3AB-4883-BA07-363DFA630057}"/>
              </a:ext>
            </a:extLst>
          </p:cNvPr>
          <p:cNvSpPr/>
          <p:nvPr/>
        </p:nvSpPr>
        <p:spPr>
          <a:xfrm>
            <a:off x="1425514" y="3239683"/>
            <a:ext cx="2860158" cy="272415"/>
          </a:xfrm>
          <a:prstGeom prst="roundRect">
            <a:avLst/>
          </a:prstGeom>
          <a:noFill/>
          <a:ln w="57150" cap="flat">
            <a:solidFill>
              <a:schemeClr val="accent1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33" hangingPunct="0"/>
            <a:endParaRPr lang="en-US" sz="160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4B13BA5-73DF-44F8-9D30-3CC0802AFFD6}"/>
              </a:ext>
            </a:extLst>
          </p:cNvPr>
          <p:cNvSpPr/>
          <p:nvPr/>
        </p:nvSpPr>
        <p:spPr>
          <a:xfrm>
            <a:off x="5791200" y="2855904"/>
            <a:ext cx="838200" cy="272415"/>
          </a:xfrm>
          <a:prstGeom prst="roundRect">
            <a:avLst/>
          </a:prstGeom>
          <a:noFill/>
          <a:ln w="57150" cap="flat">
            <a:solidFill>
              <a:schemeClr val="accent2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33" hangingPunct="0"/>
            <a:endParaRPr lang="en-US" sz="160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52AAC13-9DD5-4B97-9F6B-4E3820EA75E1}"/>
              </a:ext>
            </a:extLst>
          </p:cNvPr>
          <p:cNvSpPr/>
          <p:nvPr/>
        </p:nvSpPr>
        <p:spPr>
          <a:xfrm>
            <a:off x="1425514" y="2767418"/>
            <a:ext cx="1524000" cy="272415"/>
          </a:xfrm>
          <a:prstGeom prst="roundRect">
            <a:avLst/>
          </a:prstGeom>
          <a:noFill/>
          <a:ln w="57150" cap="flat">
            <a:solidFill>
              <a:schemeClr val="accent2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33" hangingPunct="0"/>
            <a:endParaRPr lang="en-US" sz="160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D8448741-E1DE-4297-9F72-FD347CD876A8}"/>
              </a:ext>
            </a:extLst>
          </p:cNvPr>
          <p:cNvSpPr/>
          <p:nvPr/>
        </p:nvSpPr>
        <p:spPr>
          <a:xfrm>
            <a:off x="7522805" y="4291923"/>
            <a:ext cx="859196" cy="272415"/>
          </a:xfrm>
          <a:prstGeom prst="roundRect">
            <a:avLst/>
          </a:prstGeom>
          <a:noFill/>
          <a:ln w="57150" cap="flat">
            <a:solidFill>
              <a:schemeClr val="accent3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33" hangingPunct="0"/>
            <a:endParaRPr lang="en-US" sz="1600" dirty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933D9C7B-813F-47FB-9ECD-075B9CF40A46}"/>
              </a:ext>
            </a:extLst>
          </p:cNvPr>
          <p:cNvSpPr/>
          <p:nvPr/>
        </p:nvSpPr>
        <p:spPr>
          <a:xfrm>
            <a:off x="1404681" y="2450777"/>
            <a:ext cx="1984365" cy="272415"/>
          </a:xfrm>
          <a:prstGeom prst="roundRect">
            <a:avLst/>
          </a:prstGeom>
          <a:noFill/>
          <a:ln w="57150" cap="flat">
            <a:solidFill>
              <a:schemeClr val="accent3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33" hangingPunct="0"/>
            <a:endParaRPr lang="en-US" sz="160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B407F2F8-8FE5-467E-8B03-3CBACDA8AB9F}"/>
              </a:ext>
            </a:extLst>
          </p:cNvPr>
          <p:cNvSpPr/>
          <p:nvPr/>
        </p:nvSpPr>
        <p:spPr>
          <a:xfrm>
            <a:off x="8382000" y="1579736"/>
            <a:ext cx="974568" cy="272415"/>
          </a:xfrm>
          <a:prstGeom prst="roundRect">
            <a:avLst/>
          </a:prstGeom>
          <a:noFill/>
          <a:ln w="57150" cap="flat">
            <a:solidFill>
              <a:schemeClr val="accent4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33" hangingPunct="0"/>
            <a:endParaRPr lang="en-US" sz="160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F8146FF3-9E1E-4C9C-B5C6-BCAEBE8E985C}"/>
              </a:ext>
            </a:extLst>
          </p:cNvPr>
          <p:cNvSpPr/>
          <p:nvPr/>
        </p:nvSpPr>
        <p:spPr>
          <a:xfrm>
            <a:off x="2827660" y="2156249"/>
            <a:ext cx="1573468" cy="272415"/>
          </a:xfrm>
          <a:prstGeom prst="roundRect">
            <a:avLst/>
          </a:prstGeom>
          <a:noFill/>
          <a:ln w="57150" cap="flat">
            <a:solidFill>
              <a:schemeClr val="accent4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33" hangingPunct="0"/>
            <a:endParaRPr lang="en-US" sz="160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B9343AB7-A2CB-4167-89DC-1BE3A6D8B695}"/>
              </a:ext>
            </a:extLst>
          </p:cNvPr>
          <p:cNvSpPr/>
          <p:nvPr/>
        </p:nvSpPr>
        <p:spPr>
          <a:xfrm>
            <a:off x="7465118" y="2593228"/>
            <a:ext cx="974568" cy="272415"/>
          </a:xfrm>
          <a:prstGeom prst="roundRect">
            <a:avLst/>
          </a:prstGeom>
          <a:noFill/>
          <a:ln w="57150" cap="flat">
            <a:solidFill>
              <a:schemeClr val="accent4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33" hangingPunct="0"/>
            <a:endParaRPr lang="en-US" sz="160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A2772B8C-33E5-44DA-9776-71029236C019}"/>
              </a:ext>
            </a:extLst>
          </p:cNvPr>
          <p:cNvSpPr/>
          <p:nvPr/>
        </p:nvSpPr>
        <p:spPr>
          <a:xfrm>
            <a:off x="1404681" y="2136002"/>
            <a:ext cx="1324665" cy="272415"/>
          </a:xfrm>
          <a:prstGeom prst="roundRect">
            <a:avLst/>
          </a:prstGeom>
          <a:noFill/>
          <a:ln w="57150" cap="flat">
            <a:solidFill>
              <a:schemeClr val="accent5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33" hangingPunct="0"/>
            <a:endParaRPr lang="en-US" sz="160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1076EF15-EA60-42EB-B319-603995D6AA3F}"/>
              </a:ext>
            </a:extLst>
          </p:cNvPr>
          <p:cNvSpPr/>
          <p:nvPr/>
        </p:nvSpPr>
        <p:spPr>
          <a:xfrm>
            <a:off x="9396445" y="5999111"/>
            <a:ext cx="879010" cy="272415"/>
          </a:xfrm>
          <a:prstGeom prst="roundRect">
            <a:avLst/>
          </a:prstGeom>
          <a:noFill/>
          <a:ln w="57150" cap="flat">
            <a:solidFill>
              <a:schemeClr val="accent5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33" hangingPunct="0"/>
            <a:endParaRPr lang="en-US" sz="160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51958FD8-A806-451E-8097-CC6203FB3C30}"/>
              </a:ext>
            </a:extLst>
          </p:cNvPr>
          <p:cNvSpPr/>
          <p:nvPr/>
        </p:nvSpPr>
        <p:spPr>
          <a:xfrm>
            <a:off x="9396445" y="4842257"/>
            <a:ext cx="879010" cy="272415"/>
          </a:xfrm>
          <a:prstGeom prst="roundRect">
            <a:avLst/>
          </a:prstGeom>
          <a:noFill/>
          <a:ln w="57150" cap="flat">
            <a:solidFill>
              <a:schemeClr val="accent5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33" hangingPunct="0"/>
            <a:endParaRPr lang="en-US" sz="160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D1FDD522-4A85-43AC-A269-3018B444F2B5}"/>
              </a:ext>
            </a:extLst>
          </p:cNvPr>
          <p:cNvSpPr/>
          <p:nvPr/>
        </p:nvSpPr>
        <p:spPr>
          <a:xfrm>
            <a:off x="9396445" y="4260491"/>
            <a:ext cx="879010" cy="272415"/>
          </a:xfrm>
          <a:prstGeom prst="roundRect">
            <a:avLst/>
          </a:prstGeom>
          <a:noFill/>
          <a:ln w="57150" cap="flat">
            <a:solidFill>
              <a:schemeClr val="accent5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33" hangingPunct="0"/>
            <a:endParaRPr lang="en-US" sz="160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C0A65138-5805-4069-94D4-302764F0E560}"/>
              </a:ext>
            </a:extLst>
          </p:cNvPr>
          <p:cNvSpPr/>
          <p:nvPr/>
        </p:nvSpPr>
        <p:spPr>
          <a:xfrm>
            <a:off x="9396445" y="3697193"/>
            <a:ext cx="879010" cy="272415"/>
          </a:xfrm>
          <a:prstGeom prst="roundRect">
            <a:avLst/>
          </a:prstGeom>
          <a:noFill/>
          <a:ln w="57150" cap="flat">
            <a:solidFill>
              <a:schemeClr val="accent5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33" hangingPunct="0"/>
            <a:endParaRPr lang="en-US" sz="160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70591F9-4B55-4112-A5F9-7D451C810D2F}"/>
              </a:ext>
            </a:extLst>
          </p:cNvPr>
          <p:cNvSpPr txBox="1"/>
          <p:nvPr/>
        </p:nvSpPr>
        <p:spPr>
          <a:xfrm>
            <a:off x="3737642" y="6390501"/>
            <a:ext cx="6098308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dirty="0">
                <a:hlinkClick r:id="rId4"/>
              </a:rPr>
              <a:t>https://github.com/pnnl/neuromancer</a:t>
            </a:r>
            <a:endParaRPr lang="en-US" sz="15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8442612-9A9A-4520-ABE5-4B442732BB85}"/>
              </a:ext>
            </a:extLst>
          </p:cNvPr>
          <p:cNvSpPr txBox="1"/>
          <p:nvPr/>
        </p:nvSpPr>
        <p:spPr>
          <a:xfrm>
            <a:off x="854585" y="4597354"/>
            <a:ext cx="6267359" cy="938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33" b="1" dirty="0"/>
              <a:t>Forward pass: </a:t>
            </a:r>
            <a:r>
              <a:rPr lang="en-US" sz="1833" dirty="0"/>
              <a:t>evaluate graph components (policy, model, constraints, objective terms) to compute structured learning loss function.</a:t>
            </a:r>
          </a:p>
        </p:txBody>
      </p:sp>
    </p:spTree>
    <p:extLst>
      <p:ext uri="{BB962C8B-B14F-4D97-AF65-F5344CB8AC3E}">
        <p14:creationId xmlns:p14="http://schemas.microsoft.com/office/powerpoint/2010/main" val="306344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84DB48A-2C55-FD72-FA39-C188861C5B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96933" y="6590556"/>
            <a:ext cx="142668" cy="153888"/>
          </a:xfrm>
        </p:spPr>
        <p:txBody>
          <a:bodyPr/>
          <a:lstStyle/>
          <a:p>
            <a:fld id="{FE7A4BB3-E848-5A44-82DF-322201952CD8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47B36EE-2A8A-BA3E-F0B7-A2E1BC5952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1" y="205900"/>
            <a:ext cx="6905625" cy="1092483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Differentiable Computational Graphs and Model-based Policy Gradients</a:t>
            </a:r>
          </a:p>
        </p:txBody>
      </p:sp>
      <p:pic>
        <p:nvPicPr>
          <p:cNvPr id="16" name="Picture 15" descr="Diagram&#10;&#10;Description automatically generated">
            <a:extLst>
              <a:ext uri="{FF2B5EF4-FFF2-40B4-BE49-F238E27FC236}">
                <a16:creationId xmlns:a16="http://schemas.microsoft.com/office/drawing/2014/main" id="{DD508314-FB1B-9EAD-FDFE-E4EA83AD68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844" t="12430" r="15317" b="11457"/>
          <a:stretch/>
        </p:blipFill>
        <p:spPr>
          <a:xfrm>
            <a:off x="3389046" y="1524000"/>
            <a:ext cx="8368579" cy="47949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E9C2581-D4F4-4EE9-8861-B8C3699ED5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584" y="1403656"/>
            <a:ext cx="3828253" cy="2366659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AB44E7A-EE32-403A-A4E2-7863D48C14B6}"/>
              </a:ext>
            </a:extLst>
          </p:cNvPr>
          <p:cNvSpPr/>
          <p:nvPr/>
        </p:nvSpPr>
        <p:spPr>
          <a:xfrm>
            <a:off x="3276601" y="4104305"/>
            <a:ext cx="866969" cy="272415"/>
          </a:xfrm>
          <a:prstGeom prst="roundRect">
            <a:avLst/>
          </a:prstGeom>
          <a:noFill/>
          <a:ln w="57150" cap="flat">
            <a:solidFill>
              <a:schemeClr val="accent1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33" hangingPunct="0"/>
            <a:endParaRPr lang="en-US" sz="160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CB2F9B11-C3AB-4883-BA07-363DFA630057}"/>
              </a:ext>
            </a:extLst>
          </p:cNvPr>
          <p:cNvSpPr/>
          <p:nvPr/>
        </p:nvSpPr>
        <p:spPr>
          <a:xfrm>
            <a:off x="1425514" y="3239683"/>
            <a:ext cx="2860158" cy="272415"/>
          </a:xfrm>
          <a:prstGeom prst="roundRect">
            <a:avLst/>
          </a:prstGeom>
          <a:noFill/>
          <a:ln w="57150" cap="flat">
            <a:solidFill>
              <a:schemeClr val="accent1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33" hangingPunct="0"/>
            <a:endParaRPr lang="en-US" sz="160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4B13BA5-73DF-44F8-9D30-3CC0802AFFD6}"/>
              </a:ext>
            </a:extLst>
          </p:cNvPr>
          <p:cNvSpPr/>
          <p:nvPr/>
        </p:nvSpPr>
        <p:spPr>
          <a:xfrm>
            <a:off x="5791200" y="2855904"/>
            <a:ext cx="838200" cy="272415"/>
          </a:xfrm>
          <a:prstGeom prst="roundRect">
            <a:avLst/>
          </a:prstGeom>
          <a:noFill/>
          <a:ln w="57150" cap="flat">
            <a:solidFill>
              <a:schemeClr val="accent2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33" hangingPunct="0"/>
            <a:endParaRPr lang="en-US" sz="160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52AAC13-9DD5-4B97-9F6B-4E3820EA75E1}"/>
              </a:ext>
            </a:extLst>
          </p:cNvPr>
          <p:cNvSpPr/>
          <p:nvPr/>
        </p:nvSpPr>
        <p:spPr>
          <a:xfrm>
            <a:off x="1425514" y="2767418"/>
            <a:ext cx="1524000" cy="272415"/>
          </a:xfrm>
          <a:prstGeom prst="roundRect">
            <a:avLst/>
          </a:prstGeom>
          <a:noFill/>
          <a:ln w="57150" cap="flat">
            <a:solidFill>
              <a:schemeClr val="accent2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33" hangingPunct="0"/>
            <a:endParaRPr lang="en-US" sz="160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D8448741-E1DE-4297-9F72-FD347CD876A8}"/>
              </a:ext>
            </a:extLst>
          </p:cNvPr>
          <p:cNvSpPr/>
          <p:nvPr/>
        </p:nvSpPr>
        <p:spPr>
          <a:xfrm>
            <a:off x="7522805" y="4291923"/>
            <a:ext cx="859196" cy="272415"/>
          </a:xfrm>
          <a:prstGeom prst="roundRect">
            <a:avLst/>
          </a:prstGeom>
          <a:noFill/>
          <a:ln w="57150" cap="flat">
            <a:solidFill>
              <a:schemeClr val="accent3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33" hangingPunct="0"/>
            <a:endParaRPr lang="en-US" sz="1600" dirty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933D9C7B-813F-47FB-9ECD-075B9CF40A46}"/>
              </a:ext>
            </a:extLst>
          </p:cNvPr>
          <p:cNvSpPr/>
          <p:nvPr/>
        </p:nvSpPr>
        <p:spPr>
          <a:xfrm>
            <a:off x="1404681" y="2450777"/>
            <a:ext cx="1984365" cy="272415"/>
          </a:xfrm>
          <a:prstGeom prst="roundRect">
            <a:avLst/>
          </a:prstGeom>
          <a:noFill/>
          <a:ln w="57150" cap="flat">
            <a:solidFill>
              <a:schemeClr val="accent3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33" hangingPunct="0"/>
            <a:endParaRPr lang="en-US" sz="160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B407F2F8-8FE5-467E-8B03-3CBACDA8AB9F}"/>
              </a:ext>
            </a:extLst>
          </p:cNvPr>
          <p:cNvSpPr/>
          <p:nvPr/>
        </p:nvSpPr>
        <p:spPr>
          <a:xfrm>
            <a:off x="8382000" y="1579736"/>
            <a:ext cx="974568" cy="272415"/>
          </a:xfrm>
          <a:prstGeom prst="roundRect">
            <a:avLst/>
          </a:prstGeom>
          <a:noFill/>
          <a:ln w="57150" cap="flat">
            <a:solidFill>
              <a:schemeClr val="accent4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33" hangingPunct="0"/>
            <a:endParaRPr lang="en-US" sz="160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F8146FF3-9E1E-4C9C-B5C6-BCAEBE8E985C}"/>
              </a:ext>
            </a:extLst>
          </p:cNvPr>
          <p:cNvSpPr/>
          <p:nvPr/>
        </p:nvSpPr>
        <p:spPr>
          <a:xfrm>
            <a:off x="2827660" y="2156249"/>
            <a:ext cx="1573468" cy="272415"/>
          </a:xfrm>
          <a:prstGeom prst="roundRect">
            <a:avLst/>
          </a:prstGeom>
          <a:noFill/>
          <a:ln w="57150" cap="flat">
            <a:solidFill>
              <a:schemeClr val="accent4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33" hangingPunct="0"/>
            <a:endParaRPr lang="en-US" sz="160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B9343AB7-A2CB-4167-89DC-1BE3A6D8B695}"/>
              </a:ext>
            </a:extLst>
          </p:cNvPr>
          <p:cNvSpPr/>
          <p:nvPr/>
        </p:nvSpPr>
        <p:spPr>
          <a:xfrm>
            <a:off x="7465118" y="2593228"/>
            <a:ext cx="974568" cy="272415"/>
          </a:xfrm>
          <a:prstGeom prst="roundRect">
            <a:avLst/>
          </a:prstGeom>
          <a:noFill/>
          <a:ln w="57150" cap="flat">
            <a:solidFill>
              <a:schemeClr val="accent4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33" hangingPunct="0"/>
            <a:endParaRPr lang="en-US" sz="160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A2772B8C-33E5-44DA-9776-71029236C019}"/>
              </a:ext>
            </a:extLst>
          </p:cNvPr>
          <p:cNvSpPr/>
          <p:nvPr/>
        </p:nvSpPr>
        <p:spPr>
          <a:xfrm>
            <a:off x="1404681" y="2136002"/>
            <a:ext cx="1324665" cy="272415"/>
          </a:xfrm>
          <a:prstGeom prst="roundRect">
            <a:avLst/>
          </a:prstGeom>
          <a:noFill/>
          <a:ln w="57150" cap="flat">
            <a:solidFill>
              <a:schemeClr val="accent5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33" hangingPunct="0"/>
            <a:endParaRPr lang="en-US" sz="160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1076EF15-EA60-42EB-B319-603995D6AA3F}"/>
              </a:ext>
            </a:extLst>
          </p:cNvPr>
          <p:cNvSpPr/>
          <p:nvPr/>
        </p:nvSpPr>
        <p:spPr>
          <a:xfrm>
            <a:off x="9396445" y="5999111"/>
            <a:ext cx="879010" cy="272415"/>
          </a:xfrm>
          <a:prstGeom prst="roundRect">
            <a:avLst/>
          </a:prstGeom>
          <a:noFill/>
          <a:ln w="57150" cap="flat">
            <a:solidFill>
              <a:schemeClr val="accent5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33" hangingPunct="0"/>
            <a:endParaRPr lang="en-US" sz="160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51958FD8-A806-451E-8097-CC6203FB3C30}"/>
              </a:ext>
            </a:extLst>
          </p:cNvPr>
          <p:cNvSpPr/>
          <p:nvPr/>
        </p:nvSpPr>
        <p:spPr>
          <a:xfrm>
            <a:off x="9396445" y="4842257"/>
            <a:ext cx="879010" cy="272415"/>
          </a:xfrm>
          <a:prstGeom prst="roundRect">
            <a:avLst/>
          </a:prstGeom>
          <a:noFill/>
          <a:ln w="57150" cap="flat">
            <a:solidFill>
              <a:schemeClr val="accent5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33" hangingPunct="0"/>
            <a:endParaRPr lang="en-US" sz="160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D1FDD522-4A85-43AC-A269-3018B444F2B5}"/>
              </a:ext>
            </a:extLst>
          </p:cNvPr>
          <p:cNvSpPr/>
          <p:nvPr/>
        </p:nvSpPr>
        <p:spPr>
          <a:xfrm>
            <a:off x="9396445" y="4260491"/>
            <a:ext cx="879010" cy="272415"/>
          </a:xfrm>
          <a:prstGeom prst="roundRect">
            <a:avLst/>
          </a:prstGeom>
          <a:noFill/>
          <a:ln w="57150" cap="flat">
            <a:solidFill>
              <a:schemeClr val="accent5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33" hangingPunct="0"/>
            <a:endParaRPr lang="en-US" sz="160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C0A65138-5805-4069-94D4-302764F0E560}"/>
              </a:ext>
            </a:extLst>
          </p:cNvPr>
          <p:cNvSpPr/>
          <p:nvPr/>
        </p:nvSpPr>
        <p:spPr>
          <a:xfrm>
            <a:off x="9396445" y="3697193"/>
            <a:ext cx="879010" cy="272415"/>
          </a:xfrm>
          <a:prstGeom prst="roundRect">
            <a:avLst/>
          </a:prstGeom>
          <a:noFill/>
          <a:ln w="57150" cap="flat">
            <a:solidFill>
              <a:schemeClr val="accent5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33" hangingPunct="0"/>
            <a:endParaRPr lang="en-US" sz="160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9A942027-BD5D-427B-B07C-6CE818F1D8DB}"/>
              </a:ext>
            </a:extLst>
          </p:cNvPr>
          <p:cNvSpPr/>
          <p:nvPr/>
        </p:nvSpPr>
        <p:spPr>
          <a:xfrm>
            <a:off x="2599943" y="1643745"/>
            <a:ext cx="1562100" cy="272415"/>
          </a:xfrm>
          <a:prstGeom prst="roundRect">
            <a:avLst/>
          </a:prstGeom>
          <a:noFill/>
          <a:ln w="57150" cap="flat">
            <a:solidFill>
              <a:srgbClr val="7030A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33" hangingPunct="0"/>
            <a:endParaRPr lang="en-US" sz="160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9BDE906E-CBCE-48E6-9F35-43E734351800}"/>
              </a:ext>
            </a:extLst>
          </p:cNvPr>
          <p:cNvSpPr/>
          <p:nvPr/>
        </p:nvSpPr>
        <p:spPr>
          <a:xfrm>
            <a:off x="8382000" y="2077768"/>
            <a:ext cx="937491" cy="272415"/>
          </a:xfrm>
          <a:prstGeom prst="roundRect">
            <a:avLst/>
          </a:prstGeom>
          <a:noFill/>
          <a:ln w="57150" cap="flat">
            <a:solidFill>
              <a:srgbClr val="7030A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33" hangingPunct="0"/>
            <a:endParaRPr lang="en-US" sz="160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AA0AFE9F-AE2D-4166-83A3-F38A1BA911CA}"/>
              </a:ext>
            </a:extLst>
          </p:cNvPr>
          <p:cNvSpPr/>
          <p:nvPr/>
        </p:nvSpPr>
        <p:spPr>
          <a:xfrm>
            <a:off x="8382000" y="3119761"/>
            <a:ext cx="937491" cy="272415"/>
          </a:xfrm>
          <a:prstGeom prst="roundRect">
            <a:avLst/>
          </a:prstGeom>
          <a:noFill/>
          <a:ln w="57150" cap="flat">
            <a:solidFill>
              <a:srgbClr val="7030A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33" hangingPunct="0"/>
            <a:endParaRPr lang="en-US" sz="160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D17E9585-67B5-49C8-9C65-8E5AC0B3285C}"/>
              </a:ext>
            </a:extLst>
          </p:cNvPr>
          <p:cNvSpPr/>
          <p:nvPr/>
        </p:nvSpPr>
        <p:spPr>
          <a:xfrm>
            <a:off x="9356569" y="5403291"/>
            <a:ext cx="937491" cy="272415"/>
          </a:xfrm>
          <a:prstGeom prst="roundRect">
            <a:avLst/>
          </a:prstGeom>
          <a:noFill/>
          <a:ln w="57150" cap="flat">
            <a:solidFill>
              <a:srgbClr val="7030A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33" hangingPunct="0"/>
            <a:endParaRPr lang="en-US" sz="160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97F5624-EB0F-495A-BD1E-53776FE3311E}"/>
              </a:ext>
            </a:extLst>
          </p:cNvPr>
          <p:cNvSpPr txBox="1"/>
          <p:nvPr/>
        </p:nvSpPr>
        <p:spPr>
          <a:xfrm>
            <a:off x="3737642" y="6390501"/>
            <a:ext cx="6098308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dirty="0">
                <a:hlinkClick r:id="rId4"/>
              </a:rPr>
              <a:t>https://github.com/pnnl/neuromancer</a:t>
            </a:r>
            <a:endParaRPr lang="en-US" sz="15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8C4D224-5D77-4EE9-84B1-4DEA0B089136}"/>
              </a:ext>
            </a:extLst>
          </p:cNvPr>
          <p:cNvSpPr txBox="1"/>
          <p:nvPr/>
        </p:nvSpPr>
        <p:spPr>
          <a:xfrm>
            <a:off x="854585" y="4597354"/>
            <a:ext cx="6267359" cy="938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33" b="1" dirty="0"/>
              <a:t>Forward pass: </a:t>
            </a:r>
            <a:r>
              <a:rPr lang="en-US" sz="1833" dirty="0"/>
              <a:t>evaluate graph components (policy, model, constraints, objective terms) to compute structured learning loss function.</a:t>
            </a:r>
          </a:p>
        </p:txBody>
      </p:sp>
    </p:spTree>
    <p:extLst>
      <p:ext uri="{BB962C8B-B14F-4D97-AF65-F5344CB8AC3E}">
        <p14:creationId xmlns:p14="http://schemas.microsoft.com/office/powerpoint/2010/main" val="1843911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E4267D4-D4EE-4E18-B4B1-CD90413F9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363"/>
            <a:fld id="{FE7A4BB3-E848-5A44-82DF-322201952CD8}" type="slidenum">
              <a:rPr lang="en-US" smtClean="0"/>
              <a:pPr defTabSz="914363"/>
              <a:t>3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3C17F2E-0071-4873-A9D2-F5E6885324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 2: Systems Control</a:t>
            </a:r>
          </a:p>
        </p:txBody>
      </p:sp>
      <p:pic>
        <p:nvPicPr>
          <p:cNvPr id="6" name="Picture 2" descr="How Boston Dynamics Is Redefining Robot Agility - IEEE Spectrum">
            <a:extLst>
              <a:ext uri="{FF2B5EF4-FFF2-40B4-BE49-F238E27FC236}">
                <a16:creationId xmlns:a16="http://schemas.microsoft.com/office/drawing/2014/main" id="{855F7C60-C922-4890-95AD-1C028F8770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04" r="23530"/>
          <a:stretch/>
        </p:blipFill>
        <p:spPr bwMode="auto">
          <a:xfrm>
            <a:off x="787810" y="3097297"/>
            <a:ext cx="1719763" cy="2268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57CC2DC-15EE-4E14-AF5B-9F87EB223F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5899"/>
          <a:stretch/>
        </p:blipFill>
        <p:spPr>
          <a:xfrm>
            <a:off x="2507572" y="2828649"/>
            <a:ext cx="2028583" cy="27127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AAF9671-E82C-4F85-9BCF-6CE7B851D40C}"/>
              </a:ext>
            </a:extLst>
          </p:cNvPr>
          <p:cNvSpPr/>
          <p:nvPr/>
        </p:nvSpPr>
        <p:spPr>
          <a:xfrm>
            <a:off x="2300459" y="1454916"/>
            <a:ext cx="320312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cs typeface="Arial"/>
              </a:rPr>
              <a:t>Model Predictive Control</a:t>
            </a:r>
            <a:endParaRPr lang="en-US" sz="15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129D6F4-ECBE-4D63-B6A7-906D2CB1A976}"/>
              </a:ext>
            </a:extLst>
          </p:cNvPr>
          <p:cNvSpPr/>
          <p:nvPr/>
        </p:nvSpPr>
        <p:spPr>
          <a:xfrm>
            <a:off x="7877222" y="1440150"/>
            <a:ext cx="313419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ea typeface="ヒラギノ角ゴ Pro W3" charset="0"/>
                <a:cs typeface="Arial"/>
              </a:rPr>
              <a:t>Reinforcement Learning</a:t>
            </a:r>
            <a:endParaRPr lang="en-US" sz="1500" dirty="0"/>
          </a:p>
        </p:txBody>
      </p:sp>
      <p:pic>
        <p:nvPicPr>
          <p:cNvPr id="2050" name="Picture 2" descr="DEEP MIND/ALPHA GO - Quantum Gambitz">
            <a:extLst>
              <a:ext uri="{FF2B5EF4-FFF2-40B4-BE49-F238E27FC236}">
                <a16:creationId xmlns:a16="http://schemas.microsoft.com/office/drawing/2014/main" id="{6FCCE55E-FDDF-486E-B2B3-23523FCEED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15348"/>
          <a:stretch/>
        </p:blipFill>
        <p:spPr bwMode="auto">
          <a:xfrm>
            <a:off x="9444318" y="2828649"/>
            <a:ext cx="2440919" cy="2740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AINTU 講義">
            <a:extLst>
              <a:ext uri="{FF2B5EF4-FFF2-40B4-BE49-F238E27FC236}">
                <a16:creationId xmlns:a16="http://schemas.microsoft.com/office/drawing/2014/main" id="{BE7567E9-1785-429E-86DF-A0DB5E27D8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57" t="23399" r="50000" b="18824"/>
          <a:stretch/>
        </p:blipFill>
        <p:spPr bwMode="auto">
          <a:xfrm>
            <a:off x="6888266" y="2828649"/>
            <a:ext cx="2393412" cy="2740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C7E5A31-150E-4F4F-A25F-BA69FE552A6F}"/>
              </a:ext>
            </a:extLst>
          </p:cNvPr>
          <p:cNvSpPr txBox="1"/>
          <p:nvPr/>
        </p:nvSpPr>
        <p:spPr>
          <a:xfrm>
            <a:off x="6658708" y="1913703"/>
            <a:ext cx="5380892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/>
              <a:t>Everywhere where you have reliable digital environment model, mostly discrete action space, and you can use massive compute to solve the problem.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D0E012E-5291-4684-88CC-DF90AC6984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711"/>
          <a:stretch/>
        </p:blipFill>
        <p:spPr>
          <a:xfrm>
            <a:off x="4522448" y="2810481"/>
            <a:ext cx="2104637" cy="274064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17D98A6-6DB9-4947-9D12-188A5EA28725}"/>
              </a:ext>
            </a:extLst>
          </p:cNvPr>
          <p:cNvSpPr txBox="1"/>
          <p:nvPr/>
        </p:nvSpPr>
        <p:spPr>
          <a:xfrm>
            <a:off x="921005" y="5794405"/>
            <a:ext cx="1083698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ea typeface="Times New Roman" panose="02020603050405020304" pitchFamily="18" charset="0"/>
                <a:cs typeface="Ü_ò¯F95'38Ü…©5'77J"/>
              </a:rPr>
              <a:t>Drgona J., J. Arroyo, I.C. Figueroa, D. Blum, K. Arendt, D. Kim, and E.P. </a:t>
            </a:r>
            <a:r>
              <a:rPr lang="en-US" sz="1200" dirty="0" err="1">
                <a:ea typeface="Times New Roman" panose="02020603050405020304" pitchFamily="18" charset="0"/>
                <a:cs typeface="Ü_ò¯F95'38Ü…©5'77J"/>
              </a:rPr>
              <a:t>Olle</a:t>
            </a:r>
            <a:r>
              <a:rPr lang="en-US" sz="1200" dirty="0">
                <a:ea typeface="Times New Roman" panose="02020603050405020304" pitchFamily="18" charset="0"/>
                <a:cs typeface="Ü_ò¯F95'38Ü…©5'77J"/>
              </a:rPr>
              <a:t>, J. Oravec, M. Wetter, D. L. Vrabie, L. Helsen. 2020. "</a:t>
            </a:r>
            <a:r>
              <a:rPr lang="en-US" sz="1200" b="1" dirty="0">
                <a:ea typeface="Times New Roman" panose="02020603050405020304" pitchFamily="18" charset="0"/>
                <a:cs typeface="Ü_ò¯F95'38Ü…©5'77J"/>
              </a:rPr>
              <a:t>All You Need to Know About Model Predictive Control for Buildings</a:t>
            </a:r>
            <a:r>
              <a:rPr lang="en-US" sz="1200" dirty="0">
                <a:ea typeface="Times New Roman" panose="02020603050405020304" pitchFamily="18" charset="0"/>
                <a:cs typeface="Ü_ò¯F95'38Ü…©5'77J"/>
              </a:rPr>
              <a:t>." Annual Reviews in Control, September 29, 2020</a:t>
            </a:r>
            <a:r>
              <a:rPr lang="en-US" sz="1200" dirty="0"/>
              <a:t> </a:t>
            </a:r>
          </a:p>
          <a:p>
            <a:r>
              <a:rPr lang="en-US" sz="1200" dirty="0"/>
              <a:t>G. </a:t>
            </a:r>
            <a:r>
              <a:rPr lang="en-US" sz="1200" dirty="0" err="1"/>
              <a:t>Dulac</a:t>
            </a:r>
            <a:r>
              <a:rPr lang="en-US" sz="1200" dirty="0"/>
              <a:t>-Arnold, D. J. Mankowitz, and T. Hester, “</a:t>
            </a:r>
            <a:r>
              <a:rPr lang="en-US" sz="1200" b="1" dirty="0"/>
              <a:t>Challenges of real-world reinforcement learning</a:t>
            </a:r>
            <a:r>
              <a:rPr lang="en-US" sz="1200" dirty="0"/>
              <a:t>,”, 2019. </a:t>
            </a:r>
            <a:r>
              <a:rPr lang="en-US" sz="1200" dirty="0">
                <a:hlinkClick r:id="rId6"/>
              </a:rPr>
              <a:t>http://arxiv.org/abs/1904.12901</a:t>
            </a:r>
            <a:r>
              <a:rPr lang="en-US" sz="1200" dirty="0"/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0360D68-72FC-4DDA-B8A1-21F6DE1F4610}"/>
              </a:ext>
            </a:extLst>
          </p:cNvPr>
          <p:cNvSpPr txBox="1"/>
          <p:nvPr/>
        </p:nvSpPr>
        <p:spPr>
          <a:xfrm>
            <a:off x="1173747" y="1917957"/>
            <a:ext cx="5380892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/>
              <a:t>95% of the industrial control applications are PID loops &amp; expert driven rule-based control (RBC).  </a:t>
            </a:r>
          </a:p>
          <a:p>
            <a:pPr algn="ctr"/>
            <a:r>
              <a:rPr lang="en-US" sz="1500" dirty="0"/>
              <a:t>The rest is model predictive control (MPC).</a:t>
            </a:r>
          </a:p>
        </p:txBody>
      </p:sp>
    </p:spTree>
    <p:extLst>
      <p:ext uri="{BB962C8B-B14F-4D97-AF65-F5344CB8AC3E}">
        <p14:creationId xmlns:p14="http://schemas.microsoft.com/office/powerpoint/2010/main" val="3269200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84DB48A-2C55-FD72-FA39-C188861C5B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96933" y="6590556"/>
            <a:ext cx="142668" cy="153888"/>
          </a:xfrm>
        </p:spPr>
        <p:txBody>
          <a:bodyPr/>
          <a:lstStyle/>
          <a:p>
            <a:fld id="{FE7A4BB3-E848-5A44-82DF-322201952CD8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47B36EE-2A8A-BA3E-F0B7-A2E1BC5952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1" y="205900"/>
            <a:ext cx="6905625" cy="1092483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Differentiable Computational Graphs and Model-based Policy Gradients</a:t>
            </a:r>
          </a:p>
        </p:txBody>
      </p:sp>
      <p:pic>
        <p:nvPicPr>
          <p:cNvPr id="16" name="Picture 15" descr="Diagram&#10;&#10;Description automatically generated">
            <a:extLst>
              <a:ext uri="{FF2B5EF4-FFF2-40B4-BE49-F238E27FC236}">
                <a16:creationId xmlns:a16="http://schemas.microsoft.com/office/drawing/2014/main" id="{DD508314-FB1B-9EAD-FDFE-E4EA83AD68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844" t="12430" r="15317" b="11457"/>
          <a:stretch/>
        </p:blipFill>
        <p:spPr>
          <a:xfrm>
            <a:off x="3389046" y="1524000"/>
            <a:ext cx="8368579" cy="479490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720D23B-98D2-9374-0FC0-7CA1DF971F1A}"/>
              </a:ext>
            </a:extLst>
          </p:cNvPr>
          <p:cNvSpPr txBox="1"/>
          <p:nvPr/>
        </p:nvSpPr>
        <p:spPr>
          <a:xfrm>
            <a:off x="854585" y="4597353"/>
            <a:ext cx="6267359" cy="656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33" b="1" dirty="0"/>
              <a:t>Backward pass: </a:t>
            </a:r>
            <a:r>
              <a:rPr lang="en-US" sz="1833" dirty="0"/>
              <a:t>Differentiate the computational graph to train the policies using state-of-the-art deep learning tools.</a:t>
            </a:r>
          </a:p>
        </p:txBody>
      </p:sp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576F558F-232B-46B2-ABBD-4C1D49FF1D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8945" y="5238554"/>
            <a:ext cx="4780868" cy="107783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E9C2581-D4F4-4EE9-8861-B8C3699ED5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584" y="1403656"/>
            <a:ext cx="3828253" cy="2366659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AB44E7A-EE32-403A-A4E2-7863D48C14B6}"/>
              </a:ext>
            </a:extLst>
          </p:cNvPr>
          <p:cNvSpPr/>
          <p:nvPr/>
        </p:nvSpPr>
        <p:spPr>
          <a:xfrm>
            <a:off x="3276601" y="4104305"/>
            <a:ext cx="866969" cy="272415"/>
          </a:xfrm>
          <a:prstGeom prst="roundRect">
            <a:avLst/>
          </a:prstGeom>
          <a:noFill/>
          <a:ln w="57150" cap="flat">
            <a:solidFill>
              <a:schemeClr val="accent1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33" hangingPunct="0"/>
            <a:endParaRPr lang="en-US" sz="160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CB2F9B11-C3AB-4883-BA07-363DFA630057}"/>
              </a:ext>
            </a:extLst>
          </p:cNvPr>
          <p:cNvSpPr/>
          <p:nvPr/>
        </p:nvSpPr>
        <p:spPr>
          <a:xfrm>
            <a:off x="1425514" y="3239683"/>
            <a:ext cx="2860158" cy="272415"/>
          </a:xfrm>
          <a:prstGeom prst="roundRect">
            <a:avLst/>
          </a:prstGeom>
          <a:noFill/>
          <a:ln w="57150" cap="flat">
            <a:solidFill>
              <a:schemeClr val="accent1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33" hangingPunct="0"/>
            <a:endParaRPr lang="en-US" sz="160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4B13BA5-73DF-44F8-9D30-3CC0802AFFD6}"/>
              </a:ext>
            </a:extLst>
          </p:cNvPr>
          <p:cNvSpPr/>
          <p:nvPr/>
        </p:nvSpPr>
        <p:spPr>
          <a:xfrm>
            <a:off x="5791200" y="2855904"/>
            <a:ext cx="838200" cy="272415"/>
          </a:xfrm>
          <a:prstGeom prst="roundRect">
            <a:avLst/>
          </a:prstGeom>
          <a:noFill/>
          <a:ln w="57150" cap="flat">
            <a:solidFill>
              <a:schemeClr val="accent2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33" hangingPunct="0"/>
            <a:endParaRPr lang="en-US" sz="160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52AAC13-9DD5-4B97-9F6B-4E3820EA75E1}"/>
              </a:ext>
            </a:extLst>
          </p:cNvPr>
          <p:cNvSpPr/>
          <p:nvPr/>
        </p:nvSpPr>
        <p:spPr>
          <a:xfrm>
            <a:off x="1425514" y="2767418"/>
            <a:ext cx="1524000" cy="272415"/>
          </a:xfrm>
          <a:prstGeom prst="roundRect">
            <a:avLst/>
          </a:prstGeom>
          <a:noFill/>
          <a:ln w="57150" cap="flat">
            <a:solidFill>
              <a:schemeClr val="accent2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33" hangingPunct="0"/>
            <a:endParaRPr lang="en-US" sz="160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D8448741-E1DE-4297-9F72-FD347CD876A8}"/>
              </a:ext>
            </a:extLst>
          </p:cNvPr>
          <p:cNvSpPr/>
          <p:nvPr/>
        </p:nvSpPr>
        <p:spPr>
          <a:xfrm>
            <a:off x="7522805" y="4291923"/>
            <a:ext cx="859196" cy="272415"/>
          </a:xfrm>
          <a:prstGeom prst="roundRect">
            <a:avLst/>
          </a:prstGeom>
          <a:noFill/>
          <a:ln w="57150" cap="flat">
            <a:solidFill>
              <a:schemeClr val="accent3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33" hangingPunct="0"/>
            <a:endParaRPr lang="en-US" sz="1600" dirty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933D9C7B-813F-47FB-9ECD-075B9CF40A46}"/>
              </a:ext>
            </a:extLst>
          </p:cNvPr>
          <p:cNvSpPr/>
          <p:nvPr/>
        </p:nvSpPr>
        <p:spPr>
          <a:xfrm>
            <a:off x="1404681" y="2450777"/>
            <a:ext cx="1984365" cy="272415"/>
          </a:xfrm>
          <a:prstGeom prst="roundRect">
            <a:avLst/>
          </a:prstGeom>
          <a:noFill/>
          <a:ln w="57150" cap="flat">
            <a:solidFill>
              <a:schemeClr val="accent3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33" hangingPunct="0"/>
            <a:endParaRPr lang="en-US" sz="160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B407F2F8-8FE5-467E-8B03-3CBACDA8AB9F}"/>
              </a:ext>
            </a:extLst>
          </p:cNvPr>
          <p:cNvSpPr/>
          <p:nvPr/>
        </p:nvSpPr>
        <p:spPr>
          <a:xfrm>
            <a:off x="8382000" y="1579736"/>
            <a:ext cx="974568" cy="272415"/>
          </a:xfrm>
          <a:prstGeom prst="roundRect">
            <a:avLst/>
          </a:prstGeom>
          <a:noFill/>
          <a:ln w="57150" cap="flat">
            <a:solidFill>
              <a:schemeClr val="accent4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33" hangingPunct="0"/>
            <a:endParaRPr lang="en-US" sz="160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F8146FF3-9E1E-4C9C-B5C6-BCAEBE8E985C}"/>
              </a:ext>
            </a:extLst>
          </p:cNvPr>
          <p:cNvSpPr/>
          <p:nvPr/>
        </p:nvSpPr>
        <p:spPr>
          <a:xfrm>
            <a:off x="2827660" y="2142394"/>
            <a:ext cx="1573468" cy="272415"/>
          </a:xfrm>
          <a:prstGeom prst="roundRect">
            <a:avLst/>
          </a:prstGeom>
          <a:noFill/>
          <a:ln w="57150" cap="flat">
            <a:solidFill>
              <a:schemeClr val="accent4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33" hangingPunct="0"/>
            <a:endParaRPr lang="en-US" sz="160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B9343AB7-A2CB-4167-89DC-1BE3A6D8B695}"/>
              </a:ext>
            </a:extLst>
          </p:cNvPr>
          <p:cNvSpPr/>
          <p:nvPr/>
        </p:nvSpPr>
        <p:spPr>
          <a:xfrm>
            <a:off x="7465118" y="2593228"/>
            <a:ext cx="974568" cy="272415"/>
          </a:xfrm>
          <a:prstGeom prst="roundRect">
            <a:avLst/>
          </a:prstGeom>
          <a:noFill/>
          <a:ln w="57150" cap="flat">
            <a:solidFill>
              <a:schemeClr val="accent4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33" hangingPunct="0"/>
            <a:endParaRPr lang="en-US" sz="160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A2772B8C-33E5-44DA-9776-71029236C019}"/>
              </a:ext>
            </a:extLst>
          </p:cNvPr>
          <p:cNvSpPr/>
          <p:nvPr/>
        </p:nvSpPr>
        <p:spPr>
          <a:xfrm>
            <a:off x="1404681" y="2136002"/>
            <a:ext cx="1324665" cy="272415"/>
          </a:xfrm>
          <a:prstGeom prst="roundRect">
            <a:avLst/>
          </a:prstGeom>
          <a:noFill/>
          <a:ln w="57150" cap="flat">
            <a:solidFill>
              <a:schemeClr val="accent5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33" hangingPunct="0"/>
            <a:endParaRPr lang="en-US" sz="160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1076EF15-EA60-42EB-B319-603995D6AA3F}"/>
              </a:ext>
            </a:extLst>
          </p:cNvPr>
          <p:cNvSpPr/>
          <p:nvPr/>
        </p:nvSpPr>
        <p:spPr>
          <a:xfrm>
            <a:off x="9396445" y="5999111"/>
            <a:ext cx="879010" cy="272415"/>
          </a:xfrm>
          <a:prstGeom prst="roundRect">
            <a:avLst/>
          </a:prstGeom>
          <a:noFill/>
          <a:ln w="57150" cap="flat">
            <a:solidFill>
              <a:schemeClr val="accent5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33" hangingPunct="0"/>
            <a:endParaRPr lang="en-US" sz="160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51958FD8-A806-451E-8097-CC6203FB3C30}"/>
              </a:ext>
            </a:extLst>
          </p:cNvPr>
          <p:cNvSpPr/>
          <p:nvPr/>
        </p:nvSpPr>
        <p:spPr>
          <a:xfrm>
            <a:off x="9396445" y="4842257"/>
            <a:ext cx="879010" cy="272415"/>
          </a:xfrm>
          <a:prstGeom prst="roundRect">
            <a:avLst/>
          </a:prstGeom>
          <a:noFill/>
          <a:ln w="57150" cap="flat">
            <a:solidFill>
              <a:schemeClr val="accent5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33" hangingPunct="0"/>
            <a:endParaRPr lang="en-US" sz="160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D1FDD522-4A85-43AC-A269-3018B444F2B5}"/>
              </a:ext>
            </a:extLst>
          </p:cNvPr>
          <p:cNvSpPr/>
          <p:nvPr/>
        </p:nvSpPr>
        <p:spPr>
          <a:xfrm>
            <a:off x="9396445" y="4260491"/>
            <a:ext cx="879010" cy="272415"/>
          </a:xfrm>
          <a:prstGeom prst="roundRect">
            <a:avLst/>
          </a:prstGeom>
          <a:noFill/>
          <a:ln w="57150" cap="flat">
            <a:solidFill>
              <a:schemeClr val="accent5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33" hangingPunct="0"/>
            <a:endParaRPr lang="en-US" sz="160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C0A65138-5805-4069-94D4-302764F0E560}"/>
              </a:ext>
            </a:extLst>
          </p:cNvPr>
          <p:cNvSpPr/>
          <p:nvPr/>
        </p:nvSpPr>
        <p:spPr>
          <a:xfrm>
            <a:off x="9396445" y="3697193"/>
            <a:ext cx="879010" cy="272415"/>
          </a:xfrm>
          <a:prstGeom prst="roundRect">
            <a:avLst/>
          </a:prstGeom>
          <a:noFill/>
          <a:ln w="57150" cap="flat">
            <a:solidFill>
              <a:schemeClr val="accent5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33" hangingPunct="0"/>
            <a:endParaRPr lang="en-US" sz="160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9A942027-BD5D-427B-B07C-6CE818F1D8DB}"/>
              </a:ext>
            </a:extLst>
          </p:cNvPr>
          <p:cNvSpPr/>
          <p:nvPr/>
        </p:nvSpPr>
        <p:spPr>
          <a:xfrm>
            <a:off x="2599943" y="1643745"/>
            <a:ext cx="1562100" cy="272415"/>
          </a:xfrm>
          <a:prstGeom prst="roundRect">
            <a:avLst/>
          </a:prstGeom>
          <a:noFill/>
          <a:ln w="57150" cap="flat">
            <a:solidFill>
              <a:srgbClr val="7030A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33" hangingPunct="0"/>
            <a:endParaRPr lang="en-US" sz="160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9BDE906E-CBCE-48E6-9F35-43E734351800}"/>
              </a:ext>
            </a:extLst>
          </p:cNvPr>
          <p:cNvSpPr/>
          <p:nvPr/>
        </p:nvSpPr>
        <p:spPr>
          <a:xfrm>
            <a:off x="8382000" y="2077768"/>
            <a:ext cx="937491" cy="272415"/>
          </a:xfrm>
          <a:prstGeom prst="roundRect">
            <a:avLst/>
          </a:prstGeom>
          <a:noFill/>
          <a:ln w="57150" cap="flat">
            <a:solidFill>
              <a:srgbClr val="7030A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33" hangingPunct="0"/>
            <a:endParaRPr lang="en-US" sz="160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AA0AFE9F-AE2D-4166-83A3-F38A1BA911CA}"/>
              </a:ext>
            </a:extLst>
          </p:cNvPr>
          <p:cNvSpPr/>
          <p:nvPr/>
        </p:nvSpPr>
        <p:spPr>
          <a:xfrm>
            <a:off x="8382000" y="3119761"/>
            <a:ext cx="937491" cy="272415"/>
          </a:xfrm>
          <a:prstGeom prst="roundRect">
            <a:avLst/>
          </a:prstGeom>
          <a:noFill/>
          <a:ln w="57150" cap="flat">
            <a:solidFill>
              <a:srgbClr val="7030A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33" hangingPunct="0"/>
            <a:endParaRPr lang="en-US" sz="160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D17E9585-67B5-49C8-9C65-8E5AC0B3285C}"/>
              </a:ext>
            </a:extLst>
          </p:cNvPr>
          <p:cNvSpPr/>
          <p:nvPr/>
        </p:nvSpPr>
        <p:spPr>
          <a:xfrm>
            <a:off x="9356569" y="5403291"/>
            <a:ext cx="937491" cy="272415"/>
          </a:xfrm>
          <a:prstGeom prst="roundRect">
            <a:avLst/>
          </a:prstGeom>
          <a:noFill/>
          <a:ln w="57150" cap="flat">
            <a:solidFill>
              <a:srgbClr val="7030A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33" hangingPunct="0"/>
            <a:endParaRPr lang="en-US" sz="160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5B80BA50-C101-4059-821D-E1015F4CA0E7}"/>
              </a:ext>
            </a:extLst>
          </p:cNvPr>
          <p:cNvSpPr/>
          <p:nvPr/>
        </p:nvSpPr>
        <p:spPr>
          <a:xfrm>
            <a:off x="10998200" y="3697193"/>
            <a:ext cx="937491" cy="272415"/>
          </a:xfrm>
          <a:prstGeom prst="roundRect">
            <a:avLst/>
          </a:prstGeom>
          <a:noFill/>
          <a:ln w="57150" cap="flat">
            <a:solidFill>
              <a:srgbClr val="C0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33" hangingPunct="0"/>
            <a:endParaRPr lang="en-US" sz="160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9DDA5624-8E08-4ABF-BD7A-A76E21C90DCE}"/>
              </a:ext>
            </a:extLst>
          </p:cNvPr>
          <p:cNvSpPr/>
          <p:nvPr/>
        </p:nvSpPr>
        <p:spPr>
          <a:xfrm>
            <a:off x="3210980" y="5381095"/>
            <a:ext cx="566693" cy="272415"/>
          </a:xfrm>
          <a:prstGeom prst="roundRect">
            <a:avLst/>
          </a:prstGeom>
          <a:noFill/>
          <a:ln w="57150" cap="flat">
            <a:solidFill>
              <a:srgbClr val="C0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33" hangingPunct="0"/>
            <a:endParaRPr lang="en-US" sz="160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2BF4AF5-C4A3-48DD-89E5-8AEDB3EFBC4A}"/>
              </a:ext>
            </a:extLst>
          </p:cNvPr>
          <p:cNvSpPr txBox="1"/>
          <p:nvPr/>
        </p:nvSpPr>
        <p:spPr>
          <a:xfrm>
            <a:off x="3737642" y="6390501"/>
            <a:ext cx="6098308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dirty="0">
                <a:hlinkClick r:id="rId5"/>
              </a:rPr>
              <a:t>https://github.com/pnnl/neuromancer</a:t>
            </a: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4248592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1F84512-7515-404A-A124-127EECB0A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01493D0-6FC9-4F74-9234-5244E31A13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225778"/>
            <a:ext cx="9144000" cy="855310"/>
          </a:xfrm>
        </p:spPr>
        <p:txBody>
          <a:bodyPr lIns="0" anchor="b"/>
          <a:lstStyle/>
          <a:p>
            <a:br>
              <a:rPr lang="en-US" dirty="0">
                <a:solidFill>
                  <a:srgbClr val="D57500"/>
                </a:solidFill>
                <a:latin typeface="Arial"/>
                <a:cs typeface="Arial"/>
              </a:rPr>
            </a:br>
            <a:r>
              <a:rPr lang="en-US" sz="2800" dirty="0"/>
              <a:t>Learning to Stabilize Unstable System </a:t>
            </a: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E6F64C9F-1B2C-4A7D-BB53-44AF0B5E4A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5401"/>
          <a:stretch/>
        </p:blipFill>
        <p:spPr>
          <a:xfrm>
            <a:off x="1889632" y="1404429"/>
            <a:ext cx="4723688" cy="142822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DC219F7-A7F6-4889-98BF-9A9B5DAA368E}"/>
              </a:ext>
            </a:extLst>
          </p:cNvPr>
          <p:cNvSpPr/>
          <p:nvPr/>
        </p:nvSpPr>
        <p:spPr>
          <a:xfrm>
            <a:off x="954450" y="1511955"/>
            <a:ext cx="1620957" cy="348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67" dirty="0"/>
              <a:t>Problem setup:</a:t>
            </a:r>
            <a:endParaRPr lang="en-US" sz="1500" dirty="0"/>
          </a:p>
        </p:txBody>
      </p:sp>
      <p:pic>
        <p:nvPicPr>
          <p:cNvPr id="14" name="Picture 13" descr="Chart, surface chart&#10;&#10;Description automatically generated">
            <a:extLst>
              <a:ext uri="{FF2B5EF4-FFF2-40B4-BE49-F238E27FC236}">
                <a16:creationId xmlns:a16="http://schemas.microsoft.com/office/drawing/2014/main" id="{D2F1BC11-2D3D-4056-8505-B6F2F0CB71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3738" y="4433892"/>
            <a:ext cx="4618176" cy="2069328"/>
          </a:xfrm>
          <a:prstGeom prst="rect">
            <a:avLst/>
          </a:prstGeom>
        </p:spPr>
      </p:pic>
      <p:pic>
        <p:nvPicPr>
          <p:cNvPr id="17" name="Picture 16" descr="Graphical user interface, application, table, Excel&#10;&#10;Description automatically generated">
            <a:extLst>
              <a:ext uri="{FF2B5EF4-FFF2-40B4-BE49-F238E27FC236}">
                <a16:creationId xmlns:a16="http://schemas.microsoft.com/office/drawing/2014/main" id="{3E4F817B-0BB6-45FA-9E35-9632848B9C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5958" y="1252148"/>
            <a:ext cx="4383318" cy="328748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C08389C-1CF9-4D0B-8CC6-2F4EED90964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0289" t="7155"/>
          <a:stretch/>
        </p:blipFill>
        <p:spPr>
          <a:xfrm>
            <a:off x="7109537" y="4506869"/>
            <a:ext cx="2293312" cy="211236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5EF22F9-2595-4D03-A095-8F06FAEF3FE2}"/>
              </a:ext>
            </a:extLst>
          </p:cNvPr>
          <p:cNvSpPr txBox="1"/>
          <p:nvPr/>
        </p:nvSpPr>
        <p:spPr>
          <a:xfrm>
            <a:off x="915669" y="6067468"/>
            <a:ext cx="578827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sz="1200" dirty="0"/>
              <a:t>Jan Drgona, Aaron Tuor, Draguna Vrabie, </a:t>
            </a:r>
            <a:r>
              <a:rPr lang="en-US" sz="1200" b="1" dirty="0"/>
              <a:t>Learning Constrained Adaptive Differentiable Predictive Control Policies With Guarantees</a:t>
            </a:r>
            <a:r>
              <a:rPr lang="en-US" sz="1200" dirty="0"/>
              <a:t>, </a:t>
            </a:r>
            <a:r>
              <a:rPr lang="en-US" sz="1200" dirty="0">
                <a:hlinkClick r:id="rId7"/>
              </a:rPr>
              <a:t>https://arxiv.org/abs/2004.11184</a:t>
            </a:r>
            <a:r>
              <a:rPr lang="en-US" sz="1200" dirty="0"/>
              <a:t> </a:t>
            </a:r>
          </a:p>
        </p:txBody>
      </p:sp>
      <p:pic>
        <p:nvPicPr>
          <p:cNvPr id="5" name="Picture 4" descr="Text, letter&#10;&#10;Description automatically generated">
            <a:extLst>
              <a:ext uri="{FF2B5EF4-FFF2-40B4-BE49-F238E27FC236}">
                <a16:creationId xmlns:a16="http://schemas.microsoft.com/office/drawing/2014/main" id="{D9D12D3C-A15B-4052-A08A-2DBD8B58F17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89708" y="3645157"/>
            <a:ext cx="3475080" cy="240172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2B441696-F822-44F9-9219-D711F8BB6D2F}"/>
              </a:ext>
            </a:extLst>
          </p:cNvPr>
          <p:cNvSpPr/>
          <p:nvPr/>
        </p:nvSpPr>
        <p:spPr>
          <a:xfrm>
            <a:off x="960592" y="3789711"/>
            <a:ext cx="1810111" cy="348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67" dirty="0"/>
              <a:t>DPC formulation:</a:t>
            </a:r>
            <a:endParaRPr lang="en-US" sz="15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A3B2187-E482-4B51-BFC7-6D9D58FC6BE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99043" y="2940178"/>
            <a:ext cx="3574471" cy="378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76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1F84512-7515-404A-A124-127EECB0A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01493D0-6FC9-4F74-9234-5244E31A13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225778"/>
            <a:ext cx="9144000" cy="855310"/>
          </a:xfrm>
        </p:spPr>
        <p:txBody>
          <a:bodyPr/>
          <a:lstStyle/>
          <a:p>
            <a:r>
              <a:rPr lang="en-US" dirty="0"/>
              <a:t>Dynamics of DPC Control Policy Learning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7158DDF-14FC-4114-A743-5B79DDAC86FB}"/>
              </a:ext>
            </a:extLst>
          </p:cNvPr>
          <p:cNvSpPr txBox="1"/>
          <p:nvPr/>
        </p:nvSpPr>
        <p:spPr>
          <a:xfrm>
            <a:off x="976520" y="5865979"/>
            <a:ext cx="586243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1341 learning parameters, 48.2 seconds offline training time on a CPU with 200 epochs.</a:t>
            </a:r>
          </a:p>
        </p:txBody>
      </p:sp>
      <p:pic>
        <p:nvPicPr>
          <p:cNvPr id="5" name="Picture 4" descr="Chart, surface chart&#10;&#10;Description automatically generated">
            <a:extLst>
              <a:ext uri="{FF2B5EF4-FFF2-40B4-BE49-F238E27FC236}">
                <a16:creationId xmlns:a16="http://schemas.microsoft.com/office/drawing/2014/main" id="{42153640-F163-4A41-8076-90781B266C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342325"/>
            <a:ext cx="6092686" cy="4569514"/>
          </a:xfrm>
          <a:prstGeom prst="rect">
            <a:avLst/>
          </a:prstGeom>
        </p:spPr>
      </p:pic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5B90A4C7-5728-49E6-9CA9-BE06791CD5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800" y="1369939"/>
            <a:ext cx="6026150" cy="451961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2CC7E65-A4A1-40B0-93CE-CCF28F5F1E24}"/>
              </a:ext>
            </a:extLst>
          </p:cNvPr>
          <p:cNvSpPr txBox="1"/>
          <p:nvPr/>
        </p:nvSpPr>
        <p:spPr>
          <a:xfrm>
            <a:off x="6906867" y="5880065"/>
            <a:ext cx="513273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sz="1200" dirty="0"/>
              <a:t>Jan Drgona, Aaron Tuor, Draguna Vrabie, </a:t>
            </a:r>
            <a:r>
              <a:rPr lang="en-US" sz="1200" b="1" dirty="0"/>
              <a:t>Learning Constrained Adaptive Differentiable Predictive Control Policies With Guarantees</a:t>
            </a:r>
            <a:r>
              <a:rPr lang="en-US" sz="1200" dirty="0"/>
              <a:t>, </a:t>
            </a:r>
            <a:r>
              <a:rPr lang="en-US" sz="1200" dirty="0">
                <a:hlinkClick r:id="rId5"/>
              </a:rPr>
              <a:t>https://arxiv.org/abs/2004.11184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57334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B74FD52-FAF1-4A81-87A3-0895A4AA9E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363"/>
            <a:fld id="{FE7A4BB3-E848-5A44-82DF-322201952CD8}" type="slidenum">
              <a:rPr lang="en-US" smtClean="0"/>
              <a:pPr defTabSz="914363"/>
              <a:t>33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2900DBC-2E1F-46F6-8879-C780EF5D11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225778"/>
            <a:ext cx="7088065" cy="1092483"/>
          </a:xfrm>
        </p:spPr>
        <p:txBody>
          <a:bodyPr/>
          <a:lstStyle/>
          <a:p>
            <a:r>
              <a:rPr lang="en-US" sz="2600"/>
              <a:t>Stochastic Differentiable Predictive Control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8BCD59-C906-4EEF-84E3-34A50C620A4D}"/>
              </a:ext>
            </a:extLst>
          </p:cNvPr>
          <p:cNvSpPr txBox="1"/>
          <p:nvPr/>
        </p:nvSpPr>
        <p:spPr>
          <a:xfrm>
            <a:off x="6539951" y="5841415"/>
            <a:ext cx="54618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indent="0">
              <a:buNone/>
            </a:pPr>
            <a:r>
              <a:rPr lang="en-US" sz="1200" dirty="0"/>
              <a:t>Jan Drgona, Sayak Mukherjee, Aaron Tuor, Mahantesh Halappanavar, Draguna Vrabie</a:t>
            </a:r>
            <a:r>
              <a:rPr lang="en-US" sz="1200" b="1" dirty="0"/>
              <a:t>, Learning Stochastic Parametric Differentiable Predictive Control Policies</a:t>
            </a:r>
            <a:r>
              <a:rPr lang="en-US" sz="1200" dirty="0"/>
              <a:t>, arXiv:2203.01447, to appear at IFAC ROCOND 2022</a:t>
            </a:r>
          </a:p>
        </p:txBody>
      </p:sp>
      <p:pic>
        <p:nvPicPr>
          <p:cNvPr id="8" name="Picture 7" descr="Text, letter&#10;&#10;Description automatically generated">
            <a:extLst>
              <a:ext uri="{FF2B5EF4-FFF2-40B4-BE49-F238E27FC236}">
                <a16:creationId xmlns:a16="http://schemas.microsoft.com/office/drawing/2014/main" id="{6E229EFB-CCDD-49FB-ABEA-4CF6230BDE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7165" y="1485373"/>
            <a:ext cx="4044448" cy="2427688"/>
          </a:xfrm>
          <a:prstGeom prst="rect">
            <a:avLst/>
          </a:prstGeom>
        </p:spPr>
      </p:pic>
      <p:pic>
        <p:nvPicPr>
          <p:cNvPr id="14" name="Picture 13" descr="Chart, bubble chart&#10;&#10;Description automatically generated">
            <a:extLst>
              <a:ext uri="{FF2B5EF4-FFF2-40B4-BE49-F238E27FC236}">
                <a16:creationId xmlns:a16="http://schemas.microsoft.com/office/drawing/2014/main" id="{8F87494E-0036-4F27-82FD-D0270DA0CD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3059" y="1883097"/>
            <a:ext cx="5293413" cy="38890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7D76B4E-2091-442E-8DD0-0BB447B1D4D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246"/>
          <a:stretch/>
        </p:blipFill>
        <p:spPr>
          <a:xfrm>
            <a:off x="2243201" y="3940863"/>
            <a:ext cx="3486075" cy="269870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F0BAB68-18E8-4BEC-B9A8-7E0725F29B55}"/>
              </a:ext>
            </a:extLst>
          </p:cNvPr>
          <p:cNvSpPr/>
          <p:nvPr/>
        </p:nvSpPr>
        <p:spPr>
          <a:xfrm>
            <a:off x="889953" y="2470044"/>
            <a:ext cx="1241045" cy="60542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67"/>
              <a:t>Stochastic</a:t>
            </a:r>
          </a:p>
          <a:p>
            <a:r>
              <a:rPr lang="en-US" sz="1667"/>
              <a:t>formulation</a:t>
            </a:r>
            <a:endParaRPr lang="en-US" sz="15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63234E4-1C9D-411E-A1FC-7C600FE54906}"/>
              </a:ext>
            </a:extLst>
          </p:cNvPr>
          <p:cNvSpPr/>
          <p:nvPr/>
        </p:nvSpPr>
        <p:spPr>
          <a:xfrm>
            <a:off x="856932" y="4924235"/>
            <a:ext cx="1455848" cy="60542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67"/>
              <a:t>Robustness </a:t>
            </a:r>
          </a:p>
          <a:p>
            <a:r>
              <a:rPr lang="en-US" sz="1667"/>
              <a:t>to state noise</a:t>
            </a:r>
            <a:endParaRPr lang="en-US" sz="15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E9045B6-273A-418C-8D58-F5DB9114DD05}"/>
              </a:ext>
            </a:extLst>
          </p:cNvPr>
          <p:cNvSpPr/>
          <p:nvPr/>
        </p:nvSpPr>
        <p:spPr>
          <a:xfrm>
            <a:off x="7728903" y="1571205"/>
            <a:ext cx="3125201" cy="349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70"/>
              <a:t>Stochastic obstacle avoidance</a:t>
            </a:r>
          </a:p>
        </p:txBody>
      </p:sp>
      <p:sp>
        <p:nvSpPr>
          <p:cNvPr id="12" name="Speech Bubble: Rectangle with Corners Rounded 8">
            <a:extLst>
              <a:ext uri="{FF2B5EF4-FFF2-40B4-BE49-F238E27FC236}">
                <a16:creationId xmlns:a16="http://schemas.microsoft.com/office/drawing/2014/main" id="{6EC7F2B0-3142-1298-171A-289654A87D19}"/>
              </a:ext>
            </a:extLst>
          </p:cNvPr>
          <p:cNvSpPr/>
          <p:nvPr/>
        </p:nvSpPr>
        <p:spPr>
          <a:xfrm>
            <a:off x="4884760" y="2634232"/>
            <a:ext cx="1565735" cy="364404"/>
          </a:xfrm>
          <a:prstGeom prst="wedgeRoundRectCallout">
            <a:avLst>
              <a:gd name="adj1" fmla="val -49325"/>
              <a:gd name="adj2" fmla="val 73948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accent2"/>
                </a:solidFill>
              </a:rPr>
              <a:t>Parameters</a:t>
            </a:r>
          </a:p>
        </p:txBody>
      </p:sp>
      <p:sp>
        <p:nvSpPr>
          <p:cNvPr id="16" name="Speech Bubble: Rectangle with Corners Rounded 10">
            <a:extLst>
              <a:ext uri="{FF2B5EF4-FFF2-40B4-BE49-F238E27FC236}">
                <a16:creationId xmlns:a16="http://schemas.microsoft.com/office/drawing/2014/main" id="{902A4D4E-EC35-0DCC-95B6-1C1E5E363CF2}"/>
              </a:ext>
            </a:extLst>
          </p:cNvPr>
          <p:cNvSpPr/>
          <p:nvPr/>
        </p:nvSpPr>
        <p:spPr>
          <a:xfrm>
            <a:off x="5038977" y="3548657"/>
            <a:ext cx="1565736" cy="364404"/>
          </a:xfrm>
          <a:prstGeom prst="wedgeRoundRectCallout">
            <a:avLst>
              <a:gd name="adj1" fmla="val -56514"/>
              <a:gd name="adj2" fmla="val -90008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accent2"/>
                </a:solidFill>
              </a:rPr>
              <a:t>Uncertainties</a:t>
            </a:r>
          </a:p>
        </p:txBody>
      </p:sp>
    </p:spTree>
    <p:extLst>
      <p:ext uri="{BB962C8B-B14F-4D97-AF65-F5344CB8AC3E}">
        <p14:creationId xmlns:p14="http://schemas.microsoft.com/office/powerpoint/2010/main" val="1308743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B74FD52-FAF1-4A81-87A3-0895A4AA9E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363"/>
            <a:fld id="{FE7A4BB3-E848-5A44-82DF-322201952CD8}" type="slidenum">
              <a:rPr lang="en-US" smtClean="0"/>
              <a:pPr defTabSz="914363"/>
              <a:t>34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2900DBC-2E1F-46F6-8879-C780EF5D11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225778"/>
            <a:ext cx="8175409" cy="1092483"/>
          </a:xfrm>
        </p:spPr>
        <p:txBody>
          <a:bodyPr/>
          <a:lstStyle/>
          <a:p>
            <a:r>
              <a:rPr lang="en-US" sz="2400"/>
              <a:t>Learning Stable Policies via Neural Lyapunov</a:t>
            </a:r>
            <a:br>
              <a:rPr lang="en-US" sz="2400"/>
            </a:br>
            <a:r>
              <a:rPr lang="en-US" sz="2400"/>
              <a:t>Differentiable Predictive Control </a:t>
            </a:r>
            <a:endParaRPr lang="en-US" sz="260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6F0FC4E-60C0-45D0-9F4B-DC62D0569D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7144" y="1261108"/>
            <a:ext cx="8384334" cy="237807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9D8F59F-41AB-4AF9-9D24-EAE4B3E494A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511"/>
          <a:stretch/>
        </p:blipFill>
        <p:spPr>
          <a:xfrm>
            <a:off x="6762333" y="3806420"/>
            <a:ext cx="5363125" cy="215334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2F3BA52-FBEB-4556-83A1-A36D72EC51F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70" b="3295"/>
          <a:stretch/>
        </p:blipFill>
        <p:spPr>
          <a:xfrm>
            <a:off x="851498" y="3947738"/>
            <a:ext cx="5954795" cy="191547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C1AC20F-ACA2-4D34-AF23-26B0B676A76E}"/>
              </a:ext>
            </a:extLst>
          </p:cNvPr>
          <p:cNvSpPr txBox="1"/>
          <p:nvPr/>
        </p:nvSpPr>
        <p:spPr>
          <a:xfrm>
            <a:off x="1585094" y="6196141"/>
            <a:ext cx="102656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 err="1"/>
              <a:t>Sayak</a:t>
            </a:r>
            <a:r>
              <a:rPr lang="en-US" sz="1000" dirty="0"/>
              <a:t> Mukherjee, </a:t>
            </a:r>
            <a:r>
              <a:rPr lang="en-US" sz="1000" dirty="0" err="1"/>
              <a:t>Ján</a:t>
            </a:r>
            <a:r>
              <a:rPr lang="en-US" sz="1000" dirty="0"/>
              <a:t> </a:t>
            </a:r>
            <a:r>
              <a:rPr lang="en-US" sz="1000" dirty="0" err="1"/>
              <a:t>Drgoňa</a:t>
            </a:r>
            <a:r>
              <a:rPr lang="en-US" sz="1000" dirty="0"/>
              <a:t>, Aaron </a:t>
            </a:r>
            <a:r>
              <a:rPr lang="en-US" sz="1000" dirty="0" err="1"/>
              <a:t>Tuor</a:t>
            </a:r>
            <a:r>
              <a:rPr lang="en-US" sz="1000" dirty="0"/>
              <a:t>, </a:t>
            </a:r>
            <a:r>
              <a:rPr lang="en-US" sz="1000" dirty="0" err="1"/>
              <a:t>Mahantesh</a:t>
            </a:r>
            <a:r>
              <a:rPr lang="en-US" sz="1000" dirty="0"/>
              <a:t> </a:t>
            </a:r>
            <a:r>
              <a:rPr lang="en-US" sz="1000" dirty="0" err="1"/>
              <a:t>Halappanavar</a:t>
            </a:r>
            <a:r>
              <a:rPr lang="en-US" sz="1000" dirty="0"/>
              <a:t>, Draguna Vrabie, </a:t>
            </a:r>
            <a:r>
              <a:rPr lang="en-US" sz="1000" b="1" dirty="0"/>
              <a:t>Neural Lyapunov Differentiable Predictive Control</a:t>
            </a:r>
            <a:r>
              <a:rPr lang="en-US" sz="1000" dirty="0"/>
              <a:t>, </a:t>
            </a:r>
            <a:r>
              <a:rPr lang="en-US" sz="1000" b="0" u="none" strike="noStrike" dirty="0">
                <a:effectLst/>
                <a:hlinkClick r:id="rId6"/>
              </a:rPr>
              <a:t>arXiv:2205.10728</a:t>
            </a:r>
            <a:r>
              <a:rPr lang="en-US" sz="1000" b="1" u="none" strike="noStrike" dirty="0"/>
              <a:t>, </a:t>
            </a:r>
            <a:r>
              <a:rPr lang="en-US" sz="1000" u="none" strike="noStrike" dirty="0"/>
              <a:t>2022</a:t>
            </a:r>
            <a:endParaRPr lang="en-US" sz="1000" dirty="0">
              <a:effectLst/>
            </a:endParaRPr>
          </a:p>
          <a:p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773397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B74FD52-FAF1-4A81-87A3-0895A4AA9E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363"/>
            <a:fld id="{FE7A4BB3-E848-5A44-82DF-322201952CD8}" type="slidenum">
              <a:rPr lang="en-US" smtClean="0"/>
              <a:pPr defTabSz="914363"/>
              <a:t>35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2900DBC-2E1F-46F6-8879-C780EF5D11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225778"/>
            <a:ext cx="7262191" cy="1092483"/>
          </a:xfrm>
        </p:spPr>
        <p:txBody>
          <a:bodyPr/>
          <a:lstStyle/>
          <a:p>
            <a:r>
              <a:rPr lang="en-US" sz="2400" dirty="0"/>
              <a:t>Learning Safe Policies via Differentiable Predictive Control with Control Barrier Functions</a:t>
            </a:r>
            <a:endParaRPr lang="en-US" sz="26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C1AC20F-ACA2-4D34-AF23-26B0B676A76E}"/>
              </a:ext>
            </a:extLst>
          </p:cNvPr>
          <p:cNvSpPr txBox="1"/>
          <p:nvPr/>
        </p:nvSpPr>
        <p:spPr>
          <a:xfrm>
            <a:off x="1585094" y="6281302"/>
            <a:ext cx="102656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Wenceslao Shaw Cortez, et al., </a:t>
            </a:r>
            <a:r>
              <a:rPr lang="en-US" sz="1000" b="1" dirty="0"/>
              <a:t>Differentiable Predictive Control with Safety Guarantees: A Control Barrier Function Approach</a:t>
            </a:r>
            <a:r>
              <a:rPr lang="en-US" sz="1000" dirty="0"/>
              <a:t>, </a:t>
            </a:r>
            <a:r>
              <a:rPr lang="en-US" sz="1000" b="0" i="0" u="sng" dirty="0">
                <a:effectLst/>
                <a:latin typeface="Lucida Grande"/>
                <a:hlinkClick r:id="rId3"/>
              </a:rPr>
              <a:t>arXiv:2208.02319</a:t>
            </a:r>
            <a:r>
              <a:rPr lang="en-US" sz="1000" b="1" u="none" strike="noStrike" dirty="0"/>
              <a:t>, </a:t>
            </a:r>
            <a:r>
              <a:rPr lang="en-US" sz="1000" u="none" strike="noStrike" dirty="0"/>
              <a:t>2022</a:t>
            </a:r>
            <a:endParaRPr lang="en-US" sz="1000" dirty="0">
              <a:effectLst/>
            </a:endParaRPr>
          </a:p>
          <a:p>
            <a:endParaRPr lang="en-US" sz="1000" dirty="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40481982-52CF-4B18-9DC5-ED4FB9C201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2605" y="1318262"/>
            <a:ext cx="8235422" cy="23408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9452575-CFA7-48A0-B62D-82009F99B6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0755" y="3845801"/>
            <a:ext cx="2959951" cy="234083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F893749-3D87-41E9-9843-A6F9E3131A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76369" y="3844045"/>
            <a:ext cx="2904928" cy="225055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8F15535-F626-4C67-8D9F-BFCC729F517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73010" y="3753763"/>
            <a:ext cx="3005560" cy="2340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362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A9084A5-34EA-4020-97D9-C6D4FE752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02DDCAC-DB40-42AA-84D5-1F56C162B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307505"/>
            <a:ext cx="6839778" cy="859495"/>
          </a:xfrm>
        </p:spPr>
        <p:txBody>
          <a:bodyPr/>
          <a:lstStyle/>
          <a:p>
            <a:r>
              <a:rPr lang="en-US" dirty="0"/>
              <a:t>Economic Differentiable Predictive Control of Building Energy System</a:t>
            </a:r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A50CE676-6C87-40A1-977C-0BCC69AC3EF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736603" y="3388396"/>
            <a:ext cx="254000" cy="25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76200" tIns="38100" rIns="76200" bIns="38100" numCol="1" anchor="t" anchorCtr="0" compatLnSpc="1">
            <a:prstTxWarp prst="textNoShape">
              <a:avLst/>
            </a:prstTxWarp>
          </a:bodyPr>
          <a:lstStyle/>
          <a:p>
            <a:endParaRPr lang="en-US" sz="150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44AEE57-C02C-EB4D-AB40-30C4CF48047A}"/>
              </a:ext>
            </a:extLst>
          </p:cNvPr>
          <p:cNvSpPr txBox="1">
            <a:spLocks/>
          </p:cNvSpPr>
          <p:nvPr/>
        </p:nvSpPr>
        <p:spPr>
          <a:xfrm>
            <a:off x="7624972" y="6181534"/>
            <a:ext cx="4225785" cy="59093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238119" indent="-238119">
              <a:buFont typeface="Arial" panose="020B0604020202020204" pitchFamily="34" charset="0"/>
              <a:buChar char="•"/>
              <a:defRPr sz="1167">
                <a:latin typeface="Calibri (Body)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buNone/>
            </a:pPr>
            <a:r>
              <a:rPr lang="en-US" sz="1200" dirty="0"/>
              <a:t>Jan Drgona, Aaron Tuor, Elliott Skomski, Soumya Vasisht, Draguna Vrabie, </a:t>
            </a:r>
            <a:r>
              <a:rPr lang="en-US" sz="1200" b="1" dirty="0"/>
              <a:t>Deep Learning Explicit Differentiable Predictive Control Laws for Buildings</a:t>
            </a:r>
            <a:r>
              <a:rPr lang="en-US" sz="1200" dirty="0"/>
              <a:t>, IFAC NMPC 2021</a:t>
            </a:r>
          </a:p>
        </p:txBody>
      </p:sp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FCB10E31-9B1B-458E-8799-DF94A71DA4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668" y="1257301"/>
            <a:ext cx="7164000" cy="2385096"/>
          </a:xfrm>
          <a:prstGeom prst="rect">
            <a:avLst/>
          </a:prstGeom>
        </p:spPr>
      </p:pic>
      <p:pic>
        <p:nvPicPr>
          <p:cNvPr id="1026" name="Picture 2" descr="Fig. 2">
            <a:extLst>
              <a:ext uri="{FF2B5EF4-FFF2-40B4-BE49-F238E27FC236}">
                <a16:creationId xmlns:a16="http://schemas.microsoft.com/office/drawing/2014/main" id="{A502577D-3B8D-4378-B0BC-A676F5E882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1099" y="1560006"/>
            <a:ext cx="2803491" cy="1868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 descr="A picture containing text&#10;&#10;Description automatically generated">
            <a:extLst>
              <a:ext uri="{FF2B5EF4-FFF2-40B4-BE49-F238E27FC236}">
                <a16:creationId xmlns:a16="http://schemas.microsoft.com/office/drawing/2014/main" id="{E60D3261-B002-4E79-B3EC-E8F9C28E90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4159" y="3642396"/>
            <a:ext cx="6411329" cy="320566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F3DB7C64-4FD6-44CB-9F12-FC2CC13D4753}"/>
              </a:ext>
            </a:extLst>
          </p:cNvPr>
          <p:cNvSpPr txBox="1"/>
          <p:nvPr/>
        </p:nvSpPr>
        <p:spPr>
          <a:xfrm>
            <a:off x="7702715" y="3749986"/>
            <a:ext cx="430044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Architectures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Neural state space dynamics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MLP control policy architecture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Domain-aware constraints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7AC879F-74B1-4C13-A96D-CD89885C1E00}"/>
              </a:ext>
            </a:extLst>
          </p:cNvPr>
          <p:cNvSpPr txBox="1"/>
          <p:nvPr/>
        </p:nvSpPr>
        <p:spPr>
          <a:xfrm>
            <a:off x="7702715" y="4906220"/>
            <a:ext cx="414804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Results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Multi-input multi-output system dynamics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Dynamic economic control objective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Parametric constraints</a:t>
            </a:r>
          </a:p>
        </p:txBody>
      </p:sp>
    </p:spTree>
    <p:extLst>
      <p:ext uri="{BB962C8B-B14F-4D97-AF65-F5344CB8AC3E}">
        <p14:creationId xmlns:p14="http://schemas.microsoft.com/office/powerpoint/2010/main" val="651697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2BFC1C-00D1-4843-95DB-A3E3087F3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Dynamics-Aware Economic Redispatch via Differentiable Predictive Control</a:t>
            </a: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5E3954DD-DF0C-444A-81A0-62F75103BC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120" y="1371922"/>
            <a:ext cx="7309014" cy="2563974"/>
          </a:xfrm>
          <a:prstGeom prst="rect">
            <a:avLst/>
          </a:prstGeom>
        </p:spPr>
      </p:pic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16EEFABC-B00E-464B-B908-D63D909F99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8779" y="1224324"/>
            <a:ext cx="3713221" cy="337029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E4F7758-F45B-5D4C-BA10-B934D1DBE741}"/>
              </a:ext>
            </a:extLst>
          </p:cNvPr>
          <p:cNvSpPr txBox="1"/>
          <p:nvPr/>
        </p:nvSpPr>
        <p:spPr>
          <a:xfrm>
            <a:off x="8458899" y="5637737"/>
            <a:ext cx="35773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Results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5 orders of magnitude speed-up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Minimal loss in solution quality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31A1DCA-581A-2A45-9F44-69EF7D36DA5E}"/>
              </a:ext>
            </a:extLst>
          </p:cNvPr>
          <p:cNvSpPr txBox="1"/>
          <p:nvPr/>
        </p:nvSpPr>
        <p:spPr>
          <a:xfrm>
            <a:off x="899698" y="5922434"/>
            <a:ext cx="70965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Ethan King, </a:t>
            </a:r>
            <a:r>
              <a:rPr lang="en-US" sz="1200" dirty="0">
                <a:cs typeface="Arial"/>
              </a:rPr>
              <a:t>Ján Drgoňa, </a:t>
            </a:r>
            <a:r>
              <a:rPr lang="en-US" sz="1200" dirty="0"/>
              <a:t>Aaron Tuor, Shrirang Abhyankar, Craig Bakker, Arnab Bhattacharya, Draguna Vrabie, </a:t>
            </a:r>
            <a:r>
              <a:rPr lang="en-US" sz="1200" b="1" dirty="0"/>
              <a:t>Koopman-based Differentiable Predictive Control for the Dynamics-Aware Economic Dispatch Problem</a:t>
            </a:r>
            <a:r>
              <a:rPr lang="en-US" sz="1200" dirty="0"/>
              <a:t>, The 2022 American Control Conference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C7A87DF-1EE3-454E-89EB-8D9F31DA119A}"/>
              </a:ext>
            </a:extLst>
          </p:cNvPr>
          <p:cNvSpPr txBox="1"/>
          <p:nvPr/>
        </p:nvSpPr>
        <p:spPr>
          <a:xfrm>
            <a:off x="949461" y="4177455"/>
            <a:ext cx="7322488" cy="92333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Problem</a:t>
            </a:r>
            <a:r>
              <a:rPr lang="en-US" dirty="0"/>
              <a:t>: Current redispatch processes do not incorporate system dynamics concerns. Incorporating dynamics in redispatch is too complex and/or time-consuming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9CEF46-5910-A149-828C-70DC8A672A64}"/>
              </a:ext>
            </a:extLst>
          </p:cNvPr>
          <p:cNvSpPr txBox="1"/>
          <p:nvPr/>
        </p:nvSpPr>
        <p:spPr>
          <a:xfrm>
            <a:off x="937560" y="5154446"/>
            <a:ext cx="7322488" cy="64633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Solution</a:t>
            </a:r>
            <a:r>
              <a:rPr lang="en-US" dirty="0"/>
              <a:t>: Machine-learning based dynamics-aware redispatch. Learn system dynamics for faster assessment.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19FF16-C03E-4942-AF07-0A8072F67E60}"/>
              </a:ext>
            </a:extLst>
          </p:cNvPr>
          <p:cNvSpPr txBox="1"/>
          <p:nvPr/>
        </p:nvSpPr>
        <p:spPr>
          <a:xfrm>
            <a:off x="8488719" y="4745755"/>
            <a:ext cx="32891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Architectures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Koopman dynamics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CNN control policy</a:t>
            </a:r>
          </a:p>
        </p:txBody>
      </p:sp>
      <p:sp>
        <p:nvSpPr>
          <p:cNvPr id="14" name="Slide Number Placeholder 1">
            <a:extLst>
              <a:ext uri="{FF2B5EF4-FFF2-40B4-BE49-F238E27FC236}">
                <a16:creationId xmlns:a16="http://schemas.microsoft.com/office/drawing/2014/main" id="{8356A2F5-A5E7-4138-B5DD-4E56A5AFF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1914" y="6477000"/>
            <a:ext cx="377686" cy="381000"/>
          </a:xfrm>
        </p:spPr>
        <p:txBody>
          <a:bodyPr/>
          <a:lstStyle/>
          <a:p>
            <a:fld id="{FE7A4BB3-E848-5A44-82DF-322201952CD8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426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A9084A5-34EA-4020-97D9-C6D4FE752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02DDCAC-DB40-42AA-84D5-1F56C162B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225778"/>
            <a:ext cx="9144000" cy="822113"/>
          </a:xfrm>
        </p:spPr>
        <p:txBody>
          <a:bodyPr/>
          <a:lstStyle/>
          <a:p>
            <a:r>
              <a:rPr lang="en-US" dirty="0"/>
              <a:t>Embedded Implementation of DPC</a:t>
            </a:r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A50CE676-6C87-40A1-977C-0BCC69AC3EF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736603" y="3388396"/>
            <a:ext cx="254000" cy="25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76200" tIns="38100" rIns="76200" bIns="38100" numCol="1" anchor="t" anchorCtr="0" compatLnSpc="1">
            <a:prstTxWarp prst="textNoShape">
              <a:avLst/>
            </a:prstTxWarp>
          </a:bodyPr>
          <a:lstStyle/>
          <a:p>
            <a:endParaRPr lang="en-US" sz="150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4D1AA25-442F-48B5-B610-C74BAB321F03}"/>
              </a:ext>
            </a:extLst>
          </p:cNvPr>
          <p:cNvSpPr txBox="1">
            <a:spLocks/>
          </p:cNvSpPr>
          <p:nvPr/>
        </p:nvSpPr>
        <p:spPr>
          <a:xfrm>
            <a:off x="1522297" y="5190172"/>
            <a:ext cx="4116730" cy="324708"/>
          </a:xfrm>
          <a:prstGeom prst="rect">
            <a:avLst/>
          </a:prstGeom>
        </p:spPr>
        <p:txBody>
          <a:bodyPr vert="horz" lIns="76200" tIns="38100" rIns="76200" bIns="38100" rtlCol="0">
            <a:noAutofit/>
          </a:bodyPr>
          <a:lstStyle>
            <a:defPPr>
              <a:defRPr lang="en-US"/>
            </a:defPPr>
            <a:lvl1pPr indent="0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/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1333" dirty="0"/>
              <a:t>Flexy-Air system sketch with Raspberry-Pi controller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B26C9DD-AD32-4419-80D6-EB9436EC79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17912" y="1611480"/>
            <a:ext cx="2572198" cy="339508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4F3C9E1-E3C3-4C32-BC16-855756B5FB0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91010" y="1343801"/>
            <a:ext cx="5370903" cy="3743728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C954B51-E337-419F-A04D-8297EA604D93}"/>
              </a:ext>
            </a:extLst>
          </p:cNvPr>
          <p:cNvSpPr txBox="1">
            <a:spLocks/>
          </p:cNvSpPr>
          <p:nvPr/>
        </p:nvSpPr>
        <p:spPr>
          <a:xfrm>
            <a:off x="6373681" y="5190172"/>
            <a:ext cx="5437319" cy="855733"/>
          </a:xfrm>
          <a:prstGeom prst="rect">
            <a:avLst/>
          </a:prstGeom>
        </p:spPr>
        <p:txBody>
          <a:bodyPr vert="horz" lIns="76200" tIns="38100" rIns="76200" bIns="38100" rtlCol="0">
            <a:noAutofit/>
          </a:bodyPr>
          <a:lstStyle>
            <a:defPPr>
              <a:defRPr lang="en-US"/>
            </a:defPPr>
            <a:lvl1pPr indent="0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/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>
              <a:lnSpc>
                <a:spcPct val="110000"/>
              </a:lnSpc>
            </a:pPr>
            <a:r>
              <a:rPr lang="en-US" sz="1333" dirty="0"/>
              <a:t>Performance comparison: reference (red dashed), position controlled with PI controller (green), explicit model predictive control (purple), constrained differentiable predictive control (blue) and constraints (black-dashed). Bottom figures show the fan speed controls</a:t>
            </a:r>
          </a:p>
          <a:p>
            <a:pPr>
              <a:lnSpc>
                <a:spcPct val="110000"/>
              </a:lnSpc>
            </a:pPr>
            <a:r>
              <a:rPr lang="en-US" sz="1333" dirty="0"/>
              <a:t> 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44AEE57-C02C-EB4D-AB40-30C4CF48047A}"/>
              </a:ext>
            </a:extLst>
          </p:cNvPr>
          <p:cNvSpPr txBox="1">
            <a:spLocks/>
          </p:cNvSpPr>
          <p:nvPr/>
        </p:nvSpPr>
        <p:spPr>
          <a:xfrm>
            <a:off x="1019039" y="5789091"/>
            <a:ext cx="5354642" cy="75713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238119" indent="-238119">
              <a:buFont typeface="Arial" panose="020B0604020202020204" pitchFamily="34" charset="0"/>
              <a:buChar char="•"/>
              <a:defRPr sz="1167">
                <a:latin typeface="Calibri (Body)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buNone/>
            </a:pPr>
            <a:r>
              <a:rPr lang="en-US" sz="1200" dirty="0"/>
              <a:t>Jan Drgona, Karol </a:t>
            </a:r>
            <a:r>
              <a:rPr lang="en-US" sz="1200" dirty="0" err="1"/>
              <a:t>Kis</a:t>
            </a:r>
            <a:r>
              <a:rPr lang="en-US" sz="1200" dirty="0"/>
              <a:t>, Aaron Tuor, Draguna Vrabie, Martin Klauco, </a:t>
            </a:r>
            <a:r>
              <a:rPr lang="en-US" sz="1200" b="1" dirty="0"/>
              <a:t>Differentiable Predictive Control: An MPC Alternative for Unknown Nonlinear Systems using Constrained Deep Learning</a:t>
            </a:r>
            <a:r>
              <a:rPr lang="en-US" sz="1200" dirty="0"/>
              <a:t>; Journal of Process Control, 2022</a:t>
            </a:r>
          </a:p>
        </p:txBody>
      </p:sp>
    </p:spTree>
    <p:extLst>
      <p:ext uri="{BB962C8B-B14F-4D97-AF65-F5344CB8AC3E}">
        <p14:creationId xmlns:p14="http://schemas.microsoft.com/office/powerpoint/2010/main" val="1165423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4161FF4-4B6E-4490-BE2C-CFD9F1E721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480316BE-FCFC-423D-B7EA-944CDF62E4CA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877746" y="1524370"/>
            <a:ext cx="5726813" cy="4215478"/>
          </a:xfrm>
        </p:spPr>
        <p:txBody>
          <a:bodyPr vert="horz" lIns="76200" tIns="38100" rIns="76200" bIns="38100" rtlCol="0" anchor="t">
            <a:normAutofit fontScale="92500" lnSpcReduction="10000"/>
          </a:bodyPr>
          <a:lstStyle/>
          <a:p>
            <a:r>
              <a:rPr lang="en-US" sz="2000" b="1" dirty="0" err="1">
                <a:latin typeface="Arial"/>
                <a:cs typeface="Arial"/>
              </a:rPr>
              <a:t>SciML</a:t>
            </a:r>
            <a:r>
              <a:rPr lang="en-US" sz="2000" b="1" dirty="0">
                <a:latin typeface="Arial"/>
                <a:cs typeface="Arial"/>
              </a:rPr>
              <a:t> Methods</a:t>
            </a:r>
          </a:p>
          <a:p>
            <a:pPr lvl="1"/>
            <a:r>
              <a:rPr lang="en-US" sz="1800" dirty="0"/>
              <a:t>Differentiable programming</a:t>
            </a:r>
          </a:p>
          <a:p>
            <a:pPr lvl="1"/>
            <a:r>
              <a:rPr lang="en-US" sz="1800" dirty="0"/>
              <a:t>Parametric programming</a:t>
            </a:r>
          </a:p>
          <a:p>
            <a:pPr lvl="1"/>
            <a:r>
              <a:rPr lang="en-US" sz="1800" dirty="0"/>
              <a:t>Constrained optimization</a:t>
            </a:r>
          </a:p>
          <a:p>
            <a:pPr lvl="1"/>
            <a:r>
              <a:rPr lang="en-US" sz="1800" dirty="0"/>
              <a:t>Dynamical modeling and control</a:t>
            </a:r>
          </a:p>
          <a:p>
            <a:r>
              <a:rPr lang="en-US" sz="2000" b="1" dirty="0">
                <a:latin typeface="Arial"/>
                <a:cs typeface="Arial"/>
              </a:rPr>
              <a:t>Ongoing work</a:t>
            </a:r>
          </a:p>
          <a:p>
            <a:pPr lvl="1"/>
            <a:r>
              <a:rPr lang="en-US" sz="1800" dirty="0">
                <a:latin typeface="Arial"/>
                <a:cs typeface="Arial"/>
              </a:rPr>
              <a:t>Constrained optimization solvers</a:t>
            </a:r>
          </a:p>
          <a:p>
            <a:pPr lvl="1"/>
            <a:r>
              <a:rPr lang="en-US" sz="1800" dirty="0">
                <a:latin typeface="Arial"/>
                <a:cs typeface="Arial"/>
              </a:rPr>
              <a:t>Graph neural networks (GNNs)</a:t>
            </a:r>
          </a:p>
          <a:p>
            <a:pPr lvl="1"/>
            <a:r>
              <a:rPr lang="en-US" sz="1800" dirty="0">
                <a:latin typeface="Arial"/>
                <a:cs typeface="Arial"/>
              </a:rPr>
              <a:t>Uncertainty Quantification (UQ)</a:t>
            </a:r>
          </a:p>
          <a:p>
            <a:r>
              <a:rPr lang="en-US" sz="2000" b="1" dirty="0">
                <a:latin typeface="Arial"/>
                <a:cs typeface="Arial"/>
              </a:rPr>
              <a:t>Long-Term Vision</a:t>
            </a:r>
            <a:endParaRPr lang="en-US" sz="2000" dirty="0">
              <a:latin typeface="Arial"/>
              <a:cs typeface="Arial"/>
            </a:endParaRPr>
          </a:p>
          <a:p>
            <a:pPr lvl="1"/>
            <a:r>
              <a:rPr lang="en-US" sz="1800" dirty="0">
                <a:latin typeface="Arial"/>
                <a:cs typeface="Arial"/>
              </a:rPr>
              <a:t>Causal discovery, dynamical coupling, sensitivity, structure, and stability analysis, machine reasoning</a:t>
            </a:r>
          </a:p>
          <a:p>
            <a:pPr lvl="1"/>
            <a:r>
              <a:rPr lang="en-US" sz="1800" dirty="0">
                <a:latin typeface="Arial"/>
                <a:cs typeface="Arial"/>
              </a:rPr>
              <a:t>Solving large-scale parametric constrained optimization problems</a:t>
            </a:r>
          </a:p>
        </p:txBody>
      </p:sp>
      <p:pic>
        <p:nvPicPr>
          <p:cNvPr id="19" name="Picture 18" descr="Diagram&#10;&#10;Description automatically generated">
            <a:extLst>
              <a:ext uri="{FF2B5EF4-FFF2-40B4-BE49-F238E27FC236}">
                <a16:creationId xmlns:a16="http://schemas.microsoft.com/office/drawing/2014/main" id="{5E514898-59AA-4BFE-AC19-2F8049A042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7805" y="427166"/>
            <a:ext cx="5657473" cy="608402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8AB260D-74A8-4554-B6A6-450FB78BF67E}"/>
              </a:ext>
            </a:extLst>
          </p:cNvPr>
          <p:cNvSpPr txBox="1"/>
          <p:nvPr/>
        </p:nvSpPr>
        <p:spPr>
          <a:xfrm>
            <a:off x="612057" y="5849828"/>
            <a:ext cx="60951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182" lvl="1" indent="0">
              <a:buNone/>
            </a:pPr>
            <a:r>
              <a:rPr lang="en-US" dirty="0">
                <a:latin typeface="Arial"/>
                <a:cs typeface="Arial"/>
                <a:hlinkClick r:id="rId4"/>
              </a:rPr>
              <a:t>https://github.com/pnnl/neuromancer</a:t>
            </a:r>
            <a:endParaRPr lang="en-US" dirty="0">
              <a:latin typeface="Arial"/>
              <a:cs typeface="Arial"/>
            </a:endParaRPr>
          </a:p>
          <a:p>
            <a:pPr marL="457182" lvl="1"/>
            <a:r>
              <a:rPr lang="en-US" sz="1800" dirty="0">
                <a:hlinkClick r:id="rId5"/>
              </a:rPr>
              <a:t>https://github.com/pnnl/slim</a:t>
            </a:r>
            <a:r>
              <a:rPr lang="en-US" dirty="0">
                <a:latin typeface="Arial"/>
                <a:cs typeface="Arial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81358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FD97D-AD65-A14D-A584-DF7F474A1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225779"/>
            <a:ext cx="6905625" cy="1041506"/>
          </a:xfrm>
        </p:spPr>
        <p:txBody>
          <a:bodyPr>
            <a:normAutofit/>
          </a:bodyPr>
          <a:lstStyle/>
          <a:p>
            <a:r>
              <a:rPr lang="en-US" sz="3000" dirty="0"/>
              <a:t>Landscape of Optimization Methods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70B1CD6-2EEF-4914-836D-A273C98130CD}"/>
              </a:ext>
            </a:extLst>
          </p:cNvPr>
          <p:cNvSpPr/>
          <p:nvPr/>
        </p:nvSpPr>
        <p:spPr>
          <a:xfrm>
            <a:off x="1026295" y="1529750"/>
            <a:ext cx="2162773" cy="348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67" b="1" dirty="0">
                <a:ea typeface="ヒラギノ角ゴ Pro W3" charset="0"/>
                <a:cs typeface="Arial"/>
              </a:rPr>
              <a:t>Online optimization</a:t>
            </a:r>
            <a:endParaRPr lang="en-US" sz="1667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AA432C8-B8F2-4F42-9BBD-053AAD1DF7F0}"/>
              </a:ext>
            </a:extLst>
          </p:cNvPr>
          <p:cNvSpPr/>
          <p:nvPr/>
        </p:nvSpPr>
        <p:spPr>
          <a:xfrm>
            <a:off x="3520588" y="1529750"/>
            <a:ext cx="2723824" cy="348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67" b="1" dirty="0">
                <a:ea typeface="ヒラギノ角ゴ Pro W3" charset="0"/>
                <a:cs typeface="Arial"/>
              </a:rPr>
              <a:t>Parametric programming</a:t>
            </a:r>
            <a:endParaRPr lang="en-US" sz="1667" b="1" dirty="0"/>
          </a:p>
        </p:txBody>
      </p:sp>
      <p:pic>
        <p:nvPicPr>
          <p:cNvPr id="6" name="Picture 5" descr="Text, letter&#10;&#10;Description automatically generated">
            <a:extLst>
              <a:ext uri="{FF2B5EF4-FFF2-40B4-BE49-F238E27FC236}">
                <a16:creationId xmlns:a16="http://schemas.microsoft.com/office/drawing/2014/main" id="{33249DBF-F081-494E-98CD-2B87AC0C37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0712" y="2053153"/>
            <a:ext cx="2386551" cy="102699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D3E572A-FBAB-414C-9496-67DB7908F4F1}"/>
              </a:ext>
            </a:extLst>
          </p:cNvPr>
          <p:cNvSpPr/>
          <p:nvPr/>
        </p:nvSpPr>
        <p:spPr>
          <a:xfrm>
            <a:off x="6623301" y="1529750"/>
            <a:ext cx="2031325" cy="348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67" b="1" dirty="0">
                <a:ea typeface="ヒラギノ角ゴ Pro W3" charset="0"/>
                <a:cs typeface="Arial"/>
              </a:rPr>
              <a:t>Imitation Learning</a:t>
            </a:r>
            <a:endParaRPr lang="en-US" sz="1667" b="1" dirty="0"/>
          </a:p>
        </p:txBody>
      </p:sp>
      <p:pic>
        <p:nvPicPr>
          <p:cNvPr id="9" name="Picture 8" descr="Schematic&#10;&#10;Description automatically generated">
            <a:extLst>
              <a:ext uri="{FF2B5EF4-FFF2-40B4-BE49-F238E27FC236}">
                <a16:creationId xmlns:a16="http://schemas.microsoft.com/office/drawing/2014/main" id="{2912BC18-BED9-4344-9706-56E7489D59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6372" y="3069417"/>
            <a:ext cx="2011287" cy="1650390"/>
          </a:xfrm>
          <a:prstGeom prst="rect">
            <a:avLst/>
          </a:prstGeom>
        </p:spPr>
      </p:pic>
      <p:pic>
        <p:nvPicPr>
          <p:cNvPr id="10" name="Picture 9" descr="Chart, surface chart&#10;&#10;Description automatically generated">
            <a:extLst>
              <a:ext uri="{FF2B5EF4-FFF2-40B4-BE49-F238E27FC236}">
                <a16:creationId xmlns:a16="http://schemas.microsoft.com/office/drawing/2014/main" id="{B58A53FE-2AA8-4FAD-879D-EDD9B04818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17930" y="2985581"/>
            <a:ext cx="2387807" cy="1787680"/>
          </a:xfrm>
          <a:prstGeom prst="rect">
            <a:avLst/>
          </a:prstGeom>
        </p:spPr>
      </p:pic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9816381D-38A6-42DA-8F69-2484916030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7922" y="2045572"/>
            <a:ext cx="2091488" cy="1076853"/>
          </a:xfrm>
          <a:prstGeom prst="rect">
            <a:avLst/>
          </a:prstGeom>
        </p:spPr>
      </p:pic>
      <p:pic>
        <p:nvPicPr>
          <p:cNvPr id="14" name="Picture 13" descr="Text&#10;&#10;Description automatically generated">
            <a:extLst>
              <a:ext uri="{FF2B5EF4-FFF2-40B4-BE49-F238E27FC236}">
                <a16:creationId xmlns:a16="http://schemas.microsoft.com/office/drawing/2014/main" id="{2ACCAA0A-72BE-480A-8D95-FCEBE30CF55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7652"/>
          <a:stretch/>
        </p:blipFill>
        <p:spPr>
          <a:xfrm>
            <a:off x="6460316" y="1985998"/>
            <a:ext cx="2332162" cy="820758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E71E406-E756-4592-AA6A-57E25D90587B}"/>
              </a:ext>
            </a:extLst>
          </p:cNvPr>
          <p:cNvSpPr/>
          <p:nvPr/>
        </p:nvSpPr>
        <p:spPr>
          <a:xfrm>
            <a:off x="967922" y="4689179"/>
            <a:ext cx="265000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“online” solution for given parameter values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computationally demanding in real-time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43458B2-0D42-4243-B642-7ADD4DEB12DC}"/>
              </a:ext>
            </a:extLst>
          </p:cNvPr>
          <p:cNvSpPr/>
          <p:nvPr/>
        </p:nvSpPr>
        <p:spPr>
          <a:xfrm>
            <a:off x="3603898" y="4702159"/>
            <a:ext cx="253711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“offline” optimization </a:t>
            </a:r>
            <a:b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obtains a solution map 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classical methods lead to exponential complexity!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F71C41C-D734-4814-AD1A-920E3784229E}"/>
              </a:ext>
            </a:extLst>
          </p:cNvPr>
          <p:cNvSpPr/>
          <p:nvPr/>
        </p:nvSpPr>
        <p:spPr>
          <a:xfrm>
            <a:off x="6360632" y="4686991"/>
            <a:ext cx="248010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“offline” optimization</a:t>
            </a:r>
          </a:p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obtains a model (map)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scalable but requires expert controller</a:t>
            </a:r>
          </a:p>
        </p:txBody>
      </p:sp>
      <p:pic>
        <p:nvPicPr>
          <p:cNvPr id="20" name="Picture 4" descr="Machine Learning Regression 101: A Beginner's Guide | Springboard Blog">
            <a:extLst>
              <a:ext uri="{FF2B5EF4-FFF2-40B4-BE49-F238E27FC236}">
                <a16:creationId xmlns:a16="http://schemas.microsoft.com/office/drawing/2014/main" id="{B57C9812-F159-4DB8-88D2-6B2B841FEA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0848" y="3235573"/>
            <a:ext cx="2688095" cy="1344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31F1E68E-CD8D-4655-7AFF-B9D4DF44487B}"/>
              </a:ext>
            </a:extLst>
          </p:cNvPr>
          <p:cNvSpPr/>
          <p:nvPr/>
        </p:nvSpPr>
        <p:spPr>
          <a:xfrm>
            <a:off x="9140537" y="1532801"/>
            <a:ext cx="2635658" cy="348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67" b="1" dirty="0">
                <a:ea typeface="ヒラギノ角ゴ Pro W3" charset="0"/>
                <a:cs typeface="Arial"/>
              </a:rPr>
              <a:t>Reinforcement Learning</a:t>
            </a:r>
            <a:endParaRPr lang="en-US" sz="1667" b="1" dirty="0"/>
          </a:p>
        </p:txBody>
      </p:sp>
      <p:pic>
        <p:nvPicPr>
          <p:cNvPr id="3074" name="Picture 2" descr="PDF] REINFORCEMENT LEARNING AND OPTIMAL ADAPTIVE CONTROL | Semantic Scholar">
            <a:extLst>
              <a:ext uri="{FF2B5EF4-FFF2-40B4-BE49-F238E27FC236}">
                <a16:creationId xmlns:a16="http://schemas.microsoft.com/office/drawing/2014/main" id="{9DD5CF03-C06F-09D7-0865-7A9B02107F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93"/>
          <a:stretch/>
        </p:blipFill>
        <p:spPr bwMode="auto">
          <a:xfrm>
            <a:off x="9211497" y="3080152"/>
            <a:ext cx="2688856" cy="1347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BBED949E-E385-D0AE-DD77-EEAFBB982B60}"/>
              </a:ext>
            </a:extLst>
          </p:cNvPr>
          <p:cNvSpPr/>
          <p:nvPr/>
        </p:nvSpPr>
        <p:spPr>
          <a:xfrm>
            <a:off x="9038943" y="4697707"/>
            <a:ext cx="26942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“offline” optimization</a:t>
            </a:r>
          </a:p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obtains a policy map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classically can’t handle constraints</a:t>
            </a: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51D390B2-E400-83DE-D6CA-0C56A040548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78389" y="1883265"/>
            <a:ext cx="1958547" cy="1151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156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76B7AA1-E930-4AE3-9D5E-995FE9FB7D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5F9DC93-359D-4C14-A7AC-3162E4193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225778"/>
            <a:ext cx="9144000" cy="841022"/>
          </a:xfrm>
        </p:spPr>
        <p:txBody>
          <a:bodyPr/>
          <a:lstStyle/>
          <a:p>
            <a:r>
              <a:rPr lang="en-US" dirty="0"/>
              <a:t>Acknowledgements</a:t>
            </a:r>
          </a:p>
        </p:txBody>
      </p:sp>
      <p:pic>
        <p:nvPicPr>
          <p:cNvPr id="2050" name="Picture 2" descr="Advanced Scientific Computing Re... | U.S. DOE Office of Science (SC)">
            <a:extLst>
              <a:ext uri="{FF2B5EF4-FFF2-40B4-BE49-F238E27FC236}">
                <a16:creationId xmlns:a16="http://schemas.microsoft.com/office/drawing/2014/main" id="{B3F7FF4C-619F-476B-BA93-4F6FEAFD35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5005" y="5865813"/>
            <a:ext cx="4762500" cy="801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Pacific Northwest National Laboratory - Wikipedia">
            <a:extLst>
              <a:ext uri="{FF2B5EF4-FFF2-40B4-BE49-F238E27FC236}">
                <a16:creationId xmlns:a16="http://schemas.microsoft.com/office/drawing/2014/main" id="{708039E5-1D86-49A2-BFD8-CDC112C0B3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5267" y="5356617"/>
            <a:ext cx="3191728" cy="1367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44E5A99A-B43D-4DDD-8B85-FD43FF32D865}"/>
              </a:ext>
            </a:extLst>
          </p:cNvPr>
          <p:cNvSpPr txBox="1">
            <a:spLocks/>
          </p:cNvSpPr>
          <p:nvPr/>
        </p:nvSpPr>
        <p:spPr>
          <a:xfrm>
            <a:off x="2904783" y="3028932"/>
            <a:ext cx="1943250" cy="293563"/>
          </a:xfrm>
          <a:prstGeom prst="rect">
            <a:avLst/>
          </a:prstGeom>
        </p:spPr>
        <p:txBody>
          <a:bodyPr vert="horz" lIns="76200" tIns="38100" rIns="76200" bIns="3810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167" dirty="0"/>
              <a:t>James Koch</a:t>
            </a:r>
          </a:p>
        </p:txBody>
      </p:sp>
      <p:pic>
        <p:nvPicPr>
          <p:cNvPr id="16" name="Picture 6">
            <a:extLst>
              <a:ext uri="{FF2B5EF4-FFF2-40B4-BE49-F238E27FC236}">
                <a16:creationId xmlns:a16="http://schemas.microsoft.com/office/drawing/2014/main" id="{4573188B-5AB3-4C13-9C36-259BDC8075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01" t="5336" r="12127" b="13338"/>
          <a:stretch/>
        </p:blipFill>
        <p:spPr bwMode="auto">
          <a:xfrm>
            <a:off x="3230551" y="1486297"/>
            <a:ext cx="1391463" cy="1529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E90F1828-E375-455F-9BE9-8D24DEE349FD}"/>
              </a:ext>
            </a:extLst>
          </p:cNvPr>
          <p:cNvSpPr txBox="1">
            <a:spLocks/>
          </p:cNvSpPr>
          <p:nvPr/>
        </p:nvSpPr>
        <p:spPr>
          <a:xfrm>
            <a:off x="4818953" y="3051805"/>
            <a:ext cx="1447245" cy="286576"/>
          </a:xfrm>
          <a:prstGeom prst="rect">
            <a:avLst/>
          </a:prstGeom>
        </p:spPr>
        <p:txBody>
          <a:bodyPr vert="horz" lIns="76200" tIns="38100" rIns="76200" bIns="3810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167" dirty="0"/>
              <a:t>Zhao Chen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65FE5946-467B-4CF8-9B16-3B0CDDFF0016}"/>
              </a:ext>
            </a:extLst>
          </p:cNvPr>
          <p:cNvSpPr txBox="1">
            <a:spLocks/>
          </p:cNvSpPr>
          <p:nvPr/>
        </p:nvSpPr>
        <p:spPr>
          <a:xfrm>
            <a:off x="6473392" y="3059368"/>
            <a:ext cx="1431608" cy="286576"/>
          </a:xfrm>
          <a:prstGeom prst="rect">
            <a:avLst/>
          </a:prstGeom>
        </p:spPr>
        <p:txBody>
          <a:bodyPr vert="horz" lIns="76200" tIns="38100" rIns="76200" bIns="3810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167" dirty="0"/>
              <a:t>Stefan Dernbach</a:t>
            </a:r>
          </a:p>
        </p:txBody>
      </p:sp>
      <p:pic>
        <p:nvPicPr>
          <p:cNvPr id="20" name="Picture 4">
            <a:extLst>
              <a:ext uri="{FF2B5EF4-FFF2-40B4-BE49-F238E27FC236}">
                <a16:creationId xmlns:a16="http://schemas.microsoft.com/office/drawing/2014/main" id="{1EB60E25-0F88-4EE1-8CDE-261CB7A23B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09" t="10004" r="18766" b="35084"/>
          <a:stretch/>
        </p:blipFill>
        <p:spPr bwMode="auto">
          <a:xfrm>
            <a:off x="4913635" y="1501384"/>
            <a:ext cx="1352563" cy="1520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8">
            <a:extLst>
              <a:ext uri="{FF2B5EF4-FFF2-40B4-BE49-F238E27FC236}">
                <a16:creationId xmlns:a16="http://schemas.microsoft.com/office/drawing/2014/main" id="{1C0BBCF5-3639-4611-97BC-3F9C871296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74" t="8994" r="17356" b="20886"/>
          <a:stretch/>
        </p:blipFill>
        <p:spPr bwMode="auto">
          <a:xfrm>
            <a:off x="6590107" y="1495409"/>
            <a:ext cx="1352563" cy="1520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20689DF9-F898-486B-90AD-9A79F250C09F}"/>
              </a:ext>
            </a:extLst>
          </p:cNvPr>
          <p:cNvSpPr txBox="1">
            <a:spLocks/>
          </p:cNvSpPr>
          <p:nvPr/>
        </p:nvSpPr>
        <p:spPr>
          <a:xfrm>
            <a:off x="9790559" y="4946666"/>
            <a:ext cx="1526708" cy="286576"/>
          </a:xfrm>
          <a:prstGeom prst="rect">
            <a:avLst/>
          </a:prstGeom>
        </p:spPr>
        <p:txBody>
          <a:bodyPr vert="horz" lIns="76200" tIns="38100" rIns="76200" bIns="3810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167" dirty="0"/>
              <a:t>Draguna Vrabie</a:t>
            </a:r>
          </a:p>
        </p:txBody>
      </p:sp>
      <p:pic>
        <p:nvPicPr>
          <p:cNvPr id="23" name="Picture 4" descr="Cyber Threat Screening Using a Queuing-Based Game ...">
            <a:extLst>
              <a:ext uri="{FF2B5EF4-FFF2-40B4-BE49-F238E27FC236}">
                <a16:creationId xmlns:a16="http://schemas.microsoft.com/office/drawing/2014/main" id="{EB21AE9F-F0E4-490C-B40C-087568E058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0560" y="3401800"/>
            <a:ext cx="1526708" cy="1526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10263A30-55FB-4654-AF4E-3D6A21EEC56C}"/>
              </a:ext>
            </a:extLst>
          </p:cNvPr>
          <p:cNvSpPr txBox="1">
            <a:spLocks/>
          </p:cNvSpPr>
          <p:nvPr/>
        </p:nvSpPr>
        <p:spPr>
          <a:xfrm>
            <a:off x="1559739" y="3110800"/>
            <a:ext cx="1485687" cy="286576"/>
          </a:xfrm>
          <a:prstGeom prst="rect">
            <a:avLst/>
          </a:prstGeom>
        </p:spPr>
        <p:txBody>
          <a:bodyPr vert="horz" lIns="76200" tIns="38100" rIns="76200" bIns="3810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167" dirty="0"/>
              <a:t>Aaron Tuor</a:t>
            </a:r>
          </a:p>
        </p:txBody>
      </p:sp>
      <p:pic>
        <p:nvPicPr>
          <p:cNvPr id="25" name="Picture 6" descr="Profile photo of Aaron Tuor">
            <a:extLst>
              <a:ext uri="{FF2B5EF4-FFF2-40B4-BE49-F238E27FC236}">
                <a16:creationId xmlns:a16="http://schemas.microsoft.com/office/drawing/2014/main" id="{800FC95C-56B7-408F-9710-13766FD6B4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50" t="12303" b="1"/>
          <a:stretch/>
        </p:blipFill>
        <p:spPr bwMode="auto">
          <a:xfrm>
            <a:off x="1501506" y="1508263"/>
            <a:ext cx="1538913" cy="1520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9B6E3DBA-BB48-4CDE-B7E3-7C78540C017F}"/>
              </a:ext>
            </a:extLst>
          </p:cNvPr>
          <p:cNvSpPr txBox="1">
            <a:spLocks/>
          </p:cNvSpPr>
          <p:nvPr/>
        </p:nvSpPr>
        <p:spPr>
          <a:xfrm>
            <a:off x="9706387" y="3061903"/>
            <a:ext cx="1447800" cy="249752"/>
          </a:xfrm>
          <a:prstGeom prst="rect">
            <a:avLst/>
          </a:prstGeom>
        </p:spPr>
        <p:txBody>
          <a:bodyPr vert="horz" lIns="76200" tIns="38100" rIns="76200" bIns="3810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167" dirty="0"/>
              <a:t>Ethan King</a:t>
            </a:r>
          </a:p>
        </p:txBody>
      </p:sp>
      <p:pic>
        <p:nvPicPr>
          <p:cNvPr id="27" name="Picture 26" descr="A person with a beard&#10;&#10;Description automatically generated with medium confidence">
            <a:extLst>
              <a:ext uri="{FF2B5EF4-FFF2-40B4-BE49-F238E27FC236}">
                <a16:creationId xmlns:a16="http://schemas.microsoft.com/office/drawing/2014/main" id="{9E9F1061-02E1-4389-A02B-44952B1A96EE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3777" b="6157"/>
          <a:stretch/>
        </p:blipFill>
        <p:spPr>
          <a:xfrm>
            <a:off x="9838297" y="1479913"/>
            <a:ext cx="1284033" cy="1542140"/>
          </a:xfrm>
          <a:prstGeom prst="rect">
            <a:avLst/>
          </a:prstGeom>
        </p:spPr>
      </p:pic>
      <p:pic>
        <p:nvPicPr>
          <p:cNvPr id="2056" name="Picture 8" descr="Christian Møldrup Legaard">
            <a:extLst>
              <a:ext uri="{FF2B5EF4-FFF2-40B4-BE49-F238E27FC236}">
                <a16:creationId xmlns:a16="http://schemas.microsoft.com/office/drawing/2014/main" id="{39AAE337-1CF8-4317-AC30-B9F2F75A70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00" t="3502" r="6161" b="25599"/>
          <a:stretch/>
        </p:blipFill>
        <p:spPr bwMode="auto">
          <a:xfrm>
            <a:off x="8234292" y="1501384"/>
            <a:ext cx="1212433" cy="1497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4BB5C7A5-1DCB-4876-9D72-C59266B26EBA}"/>
              </a:ext>
            </a:extLst>
          </p:cNvPr>
          <p:cNvSpPr txBox="1"/>
          <p:nvPr/>
        </p:nvSpPr>
        <p:spPr>
          <a:xfrm>
            <a:off x="8112194" y="3037145"/>
            <a:ext cx="2197099" cy="2719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67" dirty="0"/>
              <a:t>Christian M. Legaard</a:t>
            </a:r>
          </a:p>
        </p:txBody>
      </p:sp>
      <p:pic>
        <p:nvPicPr>
          <p:cNvPr id="31" name="Picture 10" descr="AMLIES 2021 | SinBerBEST">
            <a:extLst>
              <a:ext uri="{FF2B5EF4-FFF2-40B4-BE49-F238E27FC236}">
                <a16:creationId xmlns:a16="http://schemas.microsoft.com/office/drawing/2014/main" id="{A97BE6B2-4312-41B5-84C6-7F26379D5D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93" t="7777" r="19262" b="18023"/>
          <a:stretch/>
        </p:blipFill>
        <p:spPr bwMode="auto">
          <a:xfrm>
            <a:off x="4926793" y="3379317"/>
            <a:ext cx="1267808" cy="1538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4701C34-22BE-46DF-8D72-6C0CB41313BC}"/>
              </a:ext>
            </a:extLst>
          </p:cNvPr>
          <p:cNvSpPr txBox="1"/>
          <p:nvPr/>
        </p:nvSpPr>
        <p:spPr>
          <a:xfrm>
            <a:off x="4799809" y="4932573"/>
            <a:ext cx="1502078" cy="2719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67" dirty="0"/>
              <a:t>Soumya Vasisht</a:t>
            </a:r>
          </a:p>
        </p:txBody>
      </p:sp>
      <p:pic>
        <p:nvPicPr>
          <p:cNvPr id="2060" name="Picture 12" descr="Wenceslao Shaw Cortez">
            <a:extLst>
              <a:ext uri="{FF2B5EF4-FFF2-40B4-BE49-F238E27FC236}">
                <a16:creationId xmlns:a16="http://schemas.microsoft.com/office/drawing/2014/main" id="{897C2B38-EE97-48F8-91D5-44E49CB221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5" r="8211"/>
          <a:stretch/>
        </p:blipFill>
        <p:spPr bwMode="auto">
          <a:xfrm>
            <a:off x="3270572" y="3402845"/>
            <a:ext cx="1345666" cy="1491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485A80E5-641D-4348-9333-5C7FE2CF95DD}"/>
              </a:ext>
            </a:extLst>
          </p:cNvPr>
          <p:cNvSpPr txBox="1"/>
          <p:nvPr/>
        </p:nvSpPr>
        <p:spPr>
          <a:xfrm>
            <a:off x="3037504" y="4942262"/>
            <a:ext cx="1998518" cy="2719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67" dirty="0"/>
              <a:t>Wenceslao Shaw Cortez</a:t>
            </a:r>
          </a:p>
        </p:txBody>
      </p:sp>
      <p:pic>
        <p:nvPicPr>
          <p:cNvPr id="2062" name="Picture 14" descr="Sayak Mukherjee">
            <a:extLst>
              <a:ext uri="{FF2B5EF4-FFF2-40B4-BE49-F238E27FC236}">
                <a16:creationId xmlns:a16="http://schemas.microsoft.com/office/drawing/2014/main" id="{FE5FA02C-E63A-47EC-8ACC-7597663861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35" t="219" r="11383" b="22280"/>
          <a:stretch/>
        </p:blipFill>
        <p:spPr bwMode="auto">
          <a:xfrm>
            <a:off x="1594680" y="3400615"/>
            <a:ext cx="1352563" cy="1491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B2D4C5DB-7521-429D-8696-3AED004C49B5}"/>
              </a:ext>
            </a:extLst>
          </p:cNvPr>
          <p:cNvSpPr txBox="1"/>
          <p:nvPr/>
        </p:nvSpPr>
        <p:spPr>
          <a:xfrm>
            <a:off x="1594680" y="4947708"/>
            <a:ext cx="1332038" cy="2719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67" dirty="0"/>
              <a:t>Sayak Mukherjee</a:t>
            </a:r>
          </a:p>
        </p:txBody>
      </p:sp>
      <p:pic>
        <p:nvPicPr>
          <p:cNvPr id="2064" name="Picture 16" descr="Mahantesh Halappanavar">
            <a:extLst>
              <a:ext uri="{FF2B5EF4-FFF2-40B4-BE49-F238E27FC236}">
                <a16:creationId xmlns:a16="http://schemas.microsoft.com/office/drawing/2014/main" id="{764E84FA-A934-4498-9100-3F8E6D949D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53" r="9960"/>
          <a:stretch/>
        </p:blipFill>
        <p:spPr bwMode="auto">
          <a:xfrm>
            <a:off x="8199045" y="3338381"/>
            <a:ext cx="1332038" cy="1591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246EA213-0532-456F-8D74-DE6A18E7176C}"/>
              </a:ext>
            </a:extLst>
          </p:cNvPr>
          <p:cNvSpPr txBox="1"/>
          <p:nvPr/>
        </p:nvSpPr>
        <p:spPr>
          <a:xfrm>
            <a:off x="7949609" y="4928507"/>
            <a:ext cx="1998518" cy="2719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67" dirty="0"/>
              <a:t>Mahantesh Halappanavar</a:t>
            </a:r>
          </a:p>
        </p:txBody>
      </p:sp>
      <p:sp>
        <p:nvSpPr>
          <p:cNvPr id="43" name="Content Placeholder 2">
            <a:extLst>
              <a:ext uri="{FF2B5EF4-FFF2-40B4-BE49-F238E27FC236}">
                <a16:creationId xmlns:a16="http://schemas.microsoft.com/office/drawing/2014/main" id="{5FB75C43-48C7-47ED-ABD8-6FB816571A22}"/>
              </a:ext>
            </a:extLst>
          </p:cNvPr>
          <p:cNvSpPr txBox="1">
            <a:spLocks/>
          </p:cNvSpPr>
          <p:nvPr/>
        </p:nvSpPr>
        <p:spPr>
          <a:xfrm>
            <a:off x="6366854" y="4967660"/>
            <a:ext cx="1582756" cy="394932"/>
          </a:xfrm>
          <a:prstGeom prst="rect">
            <a:avLst/>
          </a:prstGeom>
        </p:spPr>
        <p:txBody>
          <a:bodyPr vert="horz" lIns="76200" tIns="38100" rIns="76200" bIns="3810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167" dirty="0"/>
              <a:t>Shrirang Abhyankar </a:t>
            </a:r>
          </a:p>
        </p:txBody>
      </p:sp>
      <p:pic>
        <p:nvPicPr>
          <p:cNvPr id="44" name="Picture 8" descr="Profile photo of Shrirang Abhyankar">
            <a:extLst>
              <a:ext uri="{FF2B5EF4-FFF2-40B4-BE49-F238E27FC236}">
                <a16:creationId xmlns:a16="http://schemas.microsoft.com/office/drawing/2014/main" id="{DF2DA908-6930-49D8-939B-7F0943E708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80" r="11137"/>
          <a:stretch/>
        </p:blipFill>
        <p:spPr bwMode="auto">
          <a:xfrm>
            <a:off x="6528556" y="3345944"/>
            <a:ext cx="1299037" cy="1582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5674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FD97D-AD65-A14D-A584-DF7F474A1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225779"/>
            <a:ext cx="6905625" cy="1041506"/>
          </a:xfrm>
        </p:spPr>
        <p:txBody>
          <a:bodyPr>
            <a:normAutofit/>
          </a:bodyPr>
          <a:lstStyle/>
          <a:p>
            <a:r>
              <a:rPr lang="en-US" sz="3000" dirty="0"/>
              <a:t>Landscape of Optimization Methods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70B1CD6-2EEF-4914-836D-A273C98130CD}"/>
              </a:ext>
            </a:extLst>
          </p:cNvPr>
          <p:cNvSpPr/>
          <p:nvPr/>
        </p:nvSpPr>
        <p:spPr>
          <a:xfrm>
            <a:off x="1026296" y="1529750"/>
            <a:ext cx="2162772" cy="348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67" b="1" dirty="0">
                <a:ea typeface="ヒラギノ角ゴ Pro W3" charset="0"/>
                <a:cs typeface="Arial"/>
              </a:rPr>
              <a:t>Online optimization</a:t>
            </a:r>
            <a:endParaRPr lang="en-US" sz="1667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AA432C8-B8F2-4F42-9BBD-053AAD1DF7F0}"/>
              </a:ext>
            </a:extLst>
          </p:cNvPr>
          <p:cNvSpPr/>
          <p:nvPr/>
        </p:nvSpPr>
        <p:spPr>
          <a:xfrm>
            <a:off x="3520593" y="1529750"/>
            <a:ext cx="2723824" cy="348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67" b="1" dirty="0">
                <a:ea typeface="ヒラギノ角ゴ Pro W3" charset="0"/>
                <a:cs typeface="Arial"/>
              </a:rPr>
              <a:t>Parametric programming</a:t>
            </a:r>
            <a:endParaRPr lang="en-US" sz="1667" b="1" dirty="0"/>
          </a:p>
        </p:txBody>
      </p:sp>
      <p:pic>
        <p:nvPicPr>
          <p:cNvPr id="6" name="Picture 5" descr="Text, letter&#10;&#10;Description automatically generated">
            <a:extLst>
              <a:ext uri="{FF2B5EF4-FFF2-40B4-BE49-F238E27FC236}">
                <a16:creationId xmlns:a16="http://schemas.microsoft.com/office/drawing/2014/main" id="{33249DBF-F081-494E-98CD-2B87AC0C37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0712" y="2053153"/>
            <a:ext cx="2386551" cy="102699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D3E572A-FBAB-414C-9496-67DB7908F4F1}"/>
              </a:ext>
            </a:extLst>
          </p:cNvPr>
          <p:cNvSpPr/>
          <p:nvPr/>
        </p:nvSpPr>
        <p:spPr>
          <a:xfrm>
            <a:off x="6623301" y="1529750"/>
            <a:ext cx="2031325" cy="348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67" b="1" dirty="0">
                <a:ea typeface="ヒラギノ角ゴ Pro W3" charset="0"/>
                <a:cs typeface="Arial"/>
              </a:rPr>
              <a:t>Imitation Learning</a:t>
            </a:r>
            <a:endParaRPr lang="en-US" sz="1667" b="1" dirty="0"/>
          </a:p>
        </p:txBody>
      </p:sp>
      <p:pic>
        <p:nvPicPr>
          <p:cNvPr id="9" name="Picture 8" descr="Schematic&#10;&#10;Description automatically generated">
            <a:extLst>
              <a:ext uri="{FF2B5EF4-FFF2-40B4-BE49-F238E27FC236}">
                <a16:creationId xmlns:a16="http://schemas.microsoft.com/office/drawing/2014/main" id="{2912BC18-BED9-4344-9706-56E7489D59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6372" y="3069417"/>
            <a:ext cx="2011287" cy="1650390"/>
          </a:xfrm>
          <a:prstGeom prst="rect">
            <a:avLst/>
          </a:prstGeom>
        </p:spPr>
      </p:pic>
      <p:pic>
        <p:nvPicPr>
          <p:cNvPr id="10" name="Picture 9" descr="Chart, surface chart&#10;&#10;Description automatically generated">
            <a:extLst>
              <a:ext uri="{FF2B5EF4-FFF2-40B4-BE49-F238E27FC236}">
                <a16:creationId xmlns:a16="http://schemas.microsoft.com/office/drawing/2014/main" id="{B58A53FE-2AA8-4FAD-879D-EDD9B04818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17930" y="2985581"/>
            <a:ext cx="2387807" cy="1787680"/>
          </a:xfrm>
          <a:prstGeom prst="rect">
            <a:avLst/>
          </a:prstGeom>
        </p:spPr>
      </p:pic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9816381D-38A6-42DA-8F69-2484916030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7922" y="2045572"/>
            <a:ext cx="2091488" cy="1076853"/>
          </a:xfrm>
          <a:prstGeom prst="rect">
            <a:avLst/>
          </a:prstGeom>
        </p:spPr>
      </p:pic>
      <p:pic>
        <p:nvPicPr>
          <p:cNvPr id="14" name="Picture 13" descr="Text&#10;&#10;Description automatically generated">
            <a:extLst>
              <a:ext uri="{FF2B5EF4-FFF2-40B4-BE49-F238E27FC236}">
                <a16:creationId xmlns:a16="http://schemas.microsoft.com/office/drawing/2014/main" id="{2ACCAA0A-72BE-480A-8D95-FCEBE30CF55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7652"/>
          <a:stretch/>
        </p:blipFill>
        <p:spPr>
          <a:xfrm>
            <a:off x="6460316" y="1985998"/>
            <a:ext cx="2332162" cy="820758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E71E406-E756-4592-AA6A-57E25D90587B}"/>
              </a:ext>
            </a:extLst>
          </p:cNvPr>
          <p:cNvSpPr/>
          <p:nvPr/>
        </p:nvSpPr>
        <p:spPr>
          <a:xfrm>
            <a:off x="967922" y="4689179"/>
            <a:ext cx="265000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“online” solution for given parameter values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computationally demanding in real-time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43458B2-0D42-4243-B642-7ADD4DEB12DC}"/>
              </a:ext>
            </a:extLst>
          </p:cNvPr>
          <p:cNvSpPr/>
          <p:nvPr/>
        </p:nvSpPr>
        <p:spPr>
          <a:xfrm>
            <a:off x="3603898" y="4702159"/>
            <a:ext cx="253711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“offline” optimization </a:t>
            </a:r>
            <a:b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obtains a solution map 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classical methods lead to exponential complexity!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F71C41C-D734-4814-AD1A-920E3784229E}"/>
              </a:ext>
            </a:extLst>
          </p:cNvPr>
          <p:cNvSpPr/>
          <p:nvPr/>
        </p:nvSpPr>
        <p:spPr>
          <a:xfrm>
            <a:off x="6360632" y="4686991"/>
            <a:ext cx="248010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“offline” optimization</a:t>
            </a:r>
          </a:p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obtains a model (map)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scalable but requires expert controller</a:t>
            </a:r>
          </a:p>
        </p:txBody>
      </p:sp>
      <p:pic>
        <p:nvPicPr>
          <p:cNvPr id="20" name="Picture 4" descr="Machine Learning Regression 101: A Beginner's Guide | Springboard Blog">
            <a:extLst>
              <a:ext uri="{FF2B5EF4-FFF2-40B4-BE49-F238E27FC236}">
                <a16:creationId xmlns:a16="http://schemas.microsoft.com/office/drawing/2014/main" id="{B57C9812-F159-4DB8-88D2-6B2B841FEA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0848" y="3235573"/>
            <a:ext cx="2688095" cy="1344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31F1E68E-CD8D-4655-7AFF-B9D4DF44487B}"/>
              </a:ext>
            </a:extLst>
          </p:cNvPr>
          <p:cNvSpPr/>
          <p:nvPr/>
        </p:nvSpPr>
        <p:spPr>
          <a:xfrm>
            <a:off x="9140537" y="1532801"/>
            <a:ext cx="2635658" cy="348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67" b="1" dirty="0">
                <a:ea typeface="ヒラギノ角ゴ Pro W3" charset="0"/>
                <a:cs typeface="Arial"/>
              </a:rPr>
              <a:t>Reinforcement Learning</a:t>
            </a:r>
            <a:endParaRPr lang="en-US" sz="1667" b="1" dirty="0"/>
          </a:p>
        </p:txBody>
      </p:sp>
      <p:pic>
        <p:nvPicPr>
          <p:cNvPr id="3074" name="Picture 2" descr="PDF] REINFORCEMENT LEARNING AND OPTIMAL ADAPTIVE CONTROL | Semantic Scholar">
            <a:extLst>
              <a:ext uri="{FF2B5EF4-FFF2-40B4-BE49-F238E27FC236}">
                <a16:creationId xmlns:a16="http://schemas.microsoft.com/office/drawing/2014/main" id="{9DD5CF03-C06F-09D7-0865-7A9B02107F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93"/>
          <a:stretch/>
        </p:blipFill>
        <p:spPr bwMode="auto">
          <a:xfrm>
            <a:off x="9211497" y="3080152"/>
            <a:ext cx="2688856" cy="1347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BBED949E-E385-D0AE-DD77-EEAFBB982B60}"/>
              </a:ext>
            </a:extLst>
          </p:cNvPr>
          <p:cNvSpPr/>
          <p:nvPr/>
        </p:nvSpPr>
        <p:spPr>
          <a:xfrm>
            <a:off x="9038943" y="4697707"/>
            <a:ext cx="26942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“offline” optimization</a:t>
            </a:r>
          </a:p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obtains a policy map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1400">
                <a:latin typeface="Arial" panose="020B0604020202020204" pitchFamily="34" charset="0"/>
                <a:cs typeface="Arial" panose="020B0604020202020204" pitchFamily="34" charset="0"/>
              </a:rPr>
              <a:t>classically can’t handle constraints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51D390B2-E400-83DE-D6CA-0C56A040548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78389" y="1883265"/>
            <a:ext cx="1958547" cy="1151388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72D115E-E912-45C7-8994-C7EBA29197E5}"/>
              </a:ext>
            </a:extLst>
          </p:cNvPr>
          <p:cNvSpPr/>
          <p:nvPr/>
        </p:nvSpPr>
        <p:spPr>
          <a:xfrm>
            <a:off x="1129072" y="5797106"/>
            <a:ext cx="1079028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249EBB"/>
                </a:solidFill>
              </a:rPr>
              <a:t>Differentiable programming (DP): </a:t>
            </a:r>
            <a:r>
              <a:rPr lang="en-US" sz="2000" dirty="0"/>
              <a:t>a unifying approach for data-driven parametric optimization with solutions based on automatic differentiation (AD)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215495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C6D4B1E-FCA9-4439-9921-0A51154BE8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363"/>
            <a:fld id="{FE7A4BB3-E848-5A44-82DF-322201952CD8}" type="slidenum">
              <a:rPr lang="en-US" smtClean="0"/>
              <a:pPr defTabSz="914363"/>
              <a:t>6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9B10785-BD49-4DC7-9141-6CCB6345B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>
                <a:solidFill>
                  <a:srgbClr val="249EBB"/>
                </a:solidFill>
              </a:rPr>
              <a:t>Differentiable Programming for Scientific Machine Learning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266BD4-FB5D-4427-A025-1739ADE6457E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1143000" y="1575353"/>
            <a:ext cx="10668000" cy="4572001"/>
          </a:xfrm>
        </p:spPr>
        <p:txBody>
          <a:bodyPr/>
          <a:lstStyle/>
          <a:p>
            <a:r>
              <a:rPr lang="en-US" sz="1800" b="1" dirty="0"/>
              <a:t>Differentiable Programming</a:t>
            </a:r>
          </a:p>
          <a:p>
            <a:pPr lvl="1"/>
            <a:r>
              <a:rPr lang="en-US" sz="1600" dirty="0"/>
              <a:t>A Differentiable Programming System to Bridge Machine Learning and Scientific Computing, 2019</a:t>
            </a:r>
          </a:p>
          <a:p>
            <a:r>
              <a:rPr lang="en-US" sz="1800" b="1" dirty="0"/>
              <a:t>Physics-informed Neural Networks </a:t>
            </a:r>
          </a:p>
          <a:p>
            <a:pPr lvl="1"/>
            <a:r>
              <a:rPr lang="en-US" sz="1600" dirty="0"/>
              <a:t>Physics-informed neural networks: A deep learning framework for solving forward and inverse problems involving nonlinear partial differential equations, 2019</a:t>
            </a:r>
          </a:p>
          <a:p>
            <a:r>
              <a:rPr lang="en-US" sz="1800" b="1" dirty="0"/>
              <a:t>Neural Differential Equations</a:t>
            </a:r>
          </a:p>
          <a:p>
            <a:pPr lvl="1"/>
            <a:r>
              <a:rPr lang="en-US" sz="1600" dirty="0"/>
              <a:t>Neural Ordinary Differential Equations, 2019</a:t>
            </a:r>
          </a:p>
          <a:p>
            <a:pPr lvl="1"/>
            <a:r>
              <a:rPr lang="en-US" sz="1600" dirty="0"/>
              <a:t>Universal Differential Equations for Scientific Machine Learning, 2021 </a:t>
            </a:r>
            <a:endParaRPr lang="en-US" sz="1800" dirty="0"/>
          </a:p>
          <a:p>
            <a:r>
              <a:rPr lang="en-US" sz="1800" b="1" dirty="0"/>
              <a:t>Differentiable Optimization</a:t>
            </a:r>
          </a:p>
          <a:p>
            <a:pPr lvl="1"/>
            <a:r>
              <a:rPr lang="en-US" sz="1600" dirty="0"/>
              <a:t>Differentiable Convex Optimization Layers, 2019</a:t>
            </a:r>
          </a:p>
          <a:p>
            <a:pPr lvl="1"/>
            <a:r>
              <a:rPr lang="en-US" sz="1600" dirty="0"/>
              <a:t>DC3: A learning method for optimization with hard constraints, 2021</a:t>
            </a:r>
          </a:p>
          <a:p>
            <a:pPr lvl="1"/>
            <a:r>
              <a:rPr lang="en-US" sz="1600" dirty="0"/>
              <a:t>Deep Declarative Networks: A New Hope, 2020</a:t>
            </a:r>
          </a:p>
          <a:p>
            <a:pPr lvl="1"/>
            <a:r>
              <a:rPr lang="en-US" sz="1600" dirty="0"/>
              <a:t>End-to-End Constrained Optimization Learning: A Survey, 2021</a:t>
            </a:r>
          </a:p>
          <a:p>
            <a:r>
              <a:rPr lang="en-US" sz="1800" b="1" dirty="0"/>
              <a:t>Differentiable Control</a:t>
            </a:r>
          </a:p>
          <a:p>
            <a:pPr lvl="1"/>
            <a:r>
              <a:rPr lang="en-US" sz="1600" dirty="0"/>
              <a:t>Differentiable MPC for End-to-end Planning and Control, 2019</a:t>
            </a:r>
          </a:p>
          <a:p>
            <a:pPr lvl="1"/>
            <a:r>
              <a:rPr lang="en-US" sz="1600" dirty="0"/>
              <a:t>Infinite-Horizon Differentiable Model Predictive Control, 2020</a:t>
            </a:r>
          </a:p>
        </p:txBody>
      </p:sp>
    </p:spTree>
    <p:extLst>
      <p:ext uri="{BB962C8B-B14F-4D97-AF65-F5344CB8AC3E}">
        <p14:creationId xmlns:p14="http://schemas.microsoft.com/office/powerpoint/2010/main" val="302003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FD97D-AD65-A14D-A584-DF7F474A1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225779"/>
            <a:ext cx="6905625" cy="1034145"/>
          </a:xfrm>
        </p:spPr>
        <p:txBody>
          <a:bodyPr>
            <a:noAutofit/>
          </a:bodyPr>
          <a:lstStyle/>
          <a:p>
            <a:r>
              <a:rPr lang="en-US" dirty="0"/>
              <a:t>Parametric Optimization via Differentiable Programming: Generalization of PINNs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AE5AA082-BA78-DC4B-B0D6-B5C472B5BA3F}"/>
              </a:ext>
            </a:extLst>
          </p:cNvPr>
          <p:cNvSpPr txBox="1">
            <a:spLocks/>
          </p:cNvSpPr>
          <p:nvPr/>
        </p:nvSpPr>
        <p:spPr>
          <a:xfrm>
            <a:off x="1057620" y="1328738"/>
            <a:ext cx="10801005" cy="51482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685800" rtl="0" eaLnBrk="1" latinLnBrk="0" hangingPunct="1">
              <a:lnSpc>
                <a:spcPct val="110000"/>
              </a:lnSpc>
              <a:spcBef>
                <a:spcPts val="750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38" name="Picture 37" descr="Text, letter&#10;&#10;Description automatically generated">
            <a:extLst>
              <a:ext uri="{FF2B5EF4-FFF2-40B4-BE49-F238E27FC236}">
                <a16:creationId xmlns:a16="http://schemas.microsoft.com/office/drawing/2014/main" id="{DBC35792-450E-47A1-9B1C-7E6AED7E0B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2093" y="1639141"/>
            <a:ext cx="5706709" cy="178985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67BE551-AD12-4E73-A050-42663828DC56}"/>
              </a:ext>
            </a:extLst>
          </p:cNvPr>
          <p:cNvSpPr txBox="1"/>
          <p:nvPr/>
        </p:nvSpPr>
        <p:spPr>
          <a:xfrm>
            <a:off x="905753" y="1848306"/>
            <a:ext cx="2335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Problem formulation: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7847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FD97D-AD65-A14D-A584-DF7F474A1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225779"/>
            <a:ext cx="6905625" cy="1034145"/>
          </a:xfrm>
        </p:spPr>
        <p:txBody>
          <a:bodyPr>
            <a:noAutofit/>
          </a:bodyPr>
          <a:lstStyle/>
          <a:p>
            <a:r>
              <a:rPr lang="en-US" dirty="0"/>
              <a:t>Parametric Optimization via Differentiable Programming: Generalization of PINNs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AE5AA082-BA78-DC4B-B0D6-B5C472B5BA3F}"/>
              </a:ext>
            </a:extLst>
          </p:cNvPr>
          <p:cNvSpPr txBox="1">
            <a:spLocks/>
          </p:cNvSpPr>
          <p:nvPr/>
        </p:nvSpPr>
        <p:spPr>
          <a:xfrm>
            <a:off x="1057620" y="1328738"/>
            <a:ext cx="10801005" cy="51482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685800" rtl="0" eaLnBrk="1" latinLnBrk="0" hangingPunct="1">
              <a:lnSpc>
                <a:spcPct val="110000"/>
              </a:lnSpc>
              <a:spcBef>
                <a:spcPts val="750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38" name="Picture 37" descr="Text, letter&#10;&#10;Description automatically generated">
            <a:extLst>
              <a:ext uri="{FF2B5EF4-FFF2-40B4-BE49-F238E27FC236}">
                <a16:creationId xmlns:a16="http://schemas.microsoft.com/office/drawing/2014/main" id="{DBC35792-450E-47A1-9B1C-7E6AED7E0B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2093" y="1639141"/>
            <a:ext cx="5706709" cy="1789859"/>
          </a:xfrm>
          <a:prstGeom prst="rect">
            <a:avLst/>
          </a:prstGeom>
        </p:spPr>
      </p:pic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073E03B2-5729-4D3B-82CC-49F55C985010}"/>
              </a:ext>
            </a:extLst>
          </p:cNvPr>
          <p:cNvSpPr/>
          <p:nvPr/>
        </p:nvSpPr>
        <p:spPr>
          <a:xfrm>
            <a:off x="8104000" y="1594436"/>
            <a:ext cx="2192951" cy="507741"/>
          </a:xfrm>
          <a:prstGeom prst="wedgeRoundRectCallout">
            <a:avLst>
              <a:gd name="adj1" fmla="val -84308"/>
              <a:gd name="adj2" fmla="val 31953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Objective function</a:t>
            </a:r>
          </a:p>
        </p:txBody>
      </p: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82263B9E-B9E2-490F-8DE9-035C890825CD}"/>
              </a:ext>
            </a:extLst>
          </p:cNvPr>
          <p:cNvSpPr/>
          <p:nvPr/>
        </p:nvSpPr>
        <p:spPr>
          <a:xfrm>
            <a:off x="9409340" y="2237967"/>
            <a:ext cx="1523714" cy="507741"/>
          </a:xfrm>
          <a:prstGeom prst="wedgeRoundRectCallout">
            <a:avLst>
              <a:gd name="adj1" fmla="val -84308"/>
              <a:gd name="adj2" fmla="val 33910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Constraints</a:t>
            </a:r>
          </a:p>
        </p:txBody>
      </p:sp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FC36ED43-9B57-46D5-AEEC-0ED0D41C2090}"/>
              </a:ext>
            </a:extLst>
          </p:cNvPr>
          <p:cNvSpPr/>
          <p:nvPr/>
        </p:nvSpPr>
        <p:spPr>
          <a:xfrm>
            <a:off x="9621374" y="2881498"/>
            <a:ext cx="1296770" cy="507741"/>
          </a:xfrm>
          <a:prstGeom prst="wedgeRoundRectCallout">
            <a:avLst>
              <a:gd name="adj1" fmla="val -85939"/>
              <a:gd name="adj2" fmla="val 15314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Scenarios</a:t>
            </a:r>
          </a:p>
        </p:txBody>
      </p:sp>
      <p:sp>
        <p:nvSpPr>
          <p:cNvPr id="12" name="Speech Bubble: Rectangle with Corners Rounded 11">
            <a:extLst>
              <a:ext uri="{FF2B5EF4-FFF2-40B4-BE49-F238E27FC236}">
                <a16:creationId xmlns:a16="http://schemas.microsoft.com/office/drawing/2014/main" id="{6874337D-466C-4F0D-A194-C6CC6EA1D759}"/>
              </a:ext>
            </a:extLst>
          </p:cNvPr>
          <p:cNvSpPr/>
          <p:nvPr/>
        </p:nvSpPr>
        <p:spPr>
          <a:xfrm>
            <a:off x="7842556" y="3541638"/>
            <a:ext cx="1566784" cy="507741"/>
          </a:xfrm>
          <a:prstGeom prst="wedgeRoundRectCallout">
            <a:avLst>
              <a:gd name="adj1" fmla="val -81617"/>
              <a:gd name="adj2" fmla="val -66902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Parameters</a:t>
            </a:r>
          </a:p>
        </p:txBody>
      </p:sp>
      <p:sp>
        <p:nvSpPr>
          <p:cNvPr id="13" name="Speech Bubble: Rectangle with Corners Rounded 12">
            <a:extLst>
              <a:ext uri="{FF2B5EF4-FFF2-40B4-BE49-F238E27FC236}">
                <a16:creationId xmlns:a16="http://schemas.microsoft.com/office/drawing/2014/main" id="{1EA526E4-BB79-4FC3-9E35-D6D9C49B51EA}"/>
              </a:ext>
            </a:extLst>
          </p:cNvPr>
          <p:cNvSpPr/>
          <p:nvPr/>
        </p:nvSpPr>
        <p:spPr>
          <a:xfrm>
            <a:off x="4277150" y="3541639"/>
            <a:ext cx="1566784" cy="507741"/>
          </a:xfrm>
          <a:prstGeom prst="wedgeRoundRectCallout">
            <a:avLst>
              <a:gd name="adj1" fmla="val 73485"/>
              <a:gd name="adj2" fmla="val -68859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Solution map</a:t>
            </a:r>
          </a:p>
        </p:txBody>
      </p:sp>
      <p:sp>
        <p:nvSpPr>
          <p:cNvPr id="14" name="Speech Bubble: Rectangle with Corners Rounded 13">
            <a:extLst>
              <a:ext uri="{FF2B5EF4-FFF2-40B4-BE49-F238E27FC236}">
                <a16:creationId xmlns:a16="http://schemas.microsoft.com/office/drawing/2014/main" id="{5F6BCCDC-9AFB-4C91-A1B7-8CF8CB85E280}"/>
              </a:ext>
            </a:extLst>
          </p:cNvPr>
          <p:cNvSpPr/>
          <p:nvPr/>
        </p:nvSpPr>
        <p:spPr>
          <a:xfrm>
            <a:off x="2954683" y="2932950"/>
            <a:ext cx="2010732" cy="507741"/>
          </a:xfrm>
          <a:prstGeom prst="wedgeRoundRectCallout">
            <a:avLst>
              <a:gd name="adj1" fmla="val 65082"/>
              <a:gd name="adj2" fmla="val 4548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Primal optimizers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67BE551-AD12-4E73-A050-42663828DC56}"/>
              </a:ext>
            </a:extLst>
          </p:cNvPr>
          <p:cNvSpPr txBox="1"/>
          <p:nvPr/>
        </p:nvSpPr>
        <p:spPr>
          <a:xfrm>
            <a:off x="905753" y="1848306"/>
            <a:ext cx="2335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Problem formulation: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6608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FD97D-AD65-A14D-A584-DF7F474A1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225779"/>
            <a:ext cx="6905625" cy="1034145"/>
          </a:xfrm>
        </p:spPr>
        <p:txBody>
          <a:bodyPr>
            <a:noAutofit/>
          </a:bodyPr>
          <a:lstStyle/>
          <a:p>
            <a:r>
              <a:rPr lang="en-US" dirty="0"/>
              <a:t>Parametric Optimization via Differentiable Programming: Generalization of PINNs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AE5AA082-BA78-DC4B-B0D6-B5C472B5BA3F}"/>
              </a:ext>
            </a:extLst>
          </p:cNvPr>
          <p:cNvSpPr txBox="1">
            <a:spLocks/>
          </p:cNvSpPr>
          <p:nvPr/>
        </p:nvSpPr>
        <p:spPr>
          <a:xfrm>
            <a:off x="1057620" y="1328738"/>
            <a:ext cx="10801005" cy="51482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685800" rtl="0" eaLnBrk="1" latinLnBrk="0" hangingPunct="1">
              <a:lnSpc>
                <a:spcPct val="110000"/>
              </a:lnSpc>
              <a:spcBef>
                <a:spcPts val="750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38" name="Picture 37" descr="Text, letter&#10;&#10;Description automatically generated">
            <a:extLst>
              <a:ext uri="{FF2B5EF4-FFF2-40B4-BE49-F238E27FC236}">
                <a16:creationId xmlns:a16="http://schemas.microsoft.com/office/drawing/2014/main" id="{DBC35792-450E-47A1-9B1C-7E6AED7E0B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2093" y="1639141"/>
            <a:ext cx="5706709" cy="1789859"/>
          </a:xfrm>
          <a:prstGeom prst="rect">
            <a:avLst/>
          </a:prstGeom>
        </p:spPr>
      </p:pic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073E03B2-5729-4D3B-82CC-49F55C985010}"/>
              </a:ext>
            </a:extLst>
          </p:cNvPr>
          <p:cNvSpPr/>
          <p:nvPr/>
        </p:nvSpPr>
        <p:spPr>
          <a:xfrm>
            <a:off x="8104000" y="1594436"/>
            <a:ext cx="2192951" cy="507741"/>
          </a:xfrm>
          <a:prstGeom prst="wedgeRoundRectCallout">
            <a:avLst>
              <a:gd name="adj1" fmla="val -84308"/>
              <a:gd name="adj2" fmla="val 31953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Objective function</a:t>
            </a:r>
          </a:p>
        </p:txBody>
      </p: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82263B9E-B9E2-490F-8DE9-035C890825CD}"/>
              </a:ext>
            </a:extLst>
          </p:cNvPr>
          <p:cNvSpPr/>
          <p:nvPr/>
        </p:nvSpPr>
        <p:spPr>
          <a:xfrm>
            <a:off x="9409340" y="2237967"/>
            <a:ext cx="1523714" cy="507741"/>
          </a:xfrm>
          <a:prstGeom prst="wedgeRoundRectCallout">
            <a:avLst>
              <a:gd name="adj1" fmla="val -84308"/>
              <a:gd name="adj2" fmla="val 33910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Constraints</a:t>
            </a:r>
          </a:p>
        </p:txBody>
      </p:sp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FC36ED43-9B57-46D5-AEEC-0ED0D41C2090}"/>
              </a:ext>
            </a:extLst>
          </p:cNvPr>
          <p:cNvSpPr/>
          <p:nvPr/>
        </p:nvSpPr>
        <p:spPr>
          <a:xfrm>
            <a:off x="9621374" y="2881498"/>
            <a:ext cx="1296770" cy="507741"/>
          </a:xfrm>
          <a:prstGeom prst="wedgeRoundRectCallout">
            <a:avLst>
              <a:gd name="adj1" fmla="val -85939"/>
              <a:gd name="adj2" fmla="val 15314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Scenarios</a:t>
            </a:r>
          </a:p>
        </p:txBody>
      </p:sp>
      <p:sp>
        <p:nvSpPr>
          <p:cNvPr id="12" name="Speech Bubble: Rectangle with Corners Rounded 11">
            <a:extLst>
              <a:ext uri="{FF2B5EF4-FFF2-40B4-BE49-F238E27FC236}">
                <a16:creationId xmlns:a16="http://schemas.microsoft.com/office/drawing/2014/main" id="{6874337D-466C-4F0D-A194-C6CC6EA1D759}"/>
              </a:ext>
            </a:extLst>
          </p:cNvPr>
          <p:cNvSpPr/>
          <p:nvPr/>
        </p:nvSpPr>
        <p:spPr>
          <a:xfrm>
            <a:off x="7842556" y="3541638"/>
            <a:ext cx="1566784" cy="507741"/>
          </a:xfrm>
          <a:prstGeom prst="wedgeRoundRectCallout">
            <a:avLst>
              <a:gd name="adj1" fmla="val -81617"/>
              <a:gd name="adj2" fmla="val -66902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Parameters</a:t>
            </a:r>
          </a:p>
        </p:txBody>
      </p:sp>
      <p:sp>
        <p:nvSpPr>
          <p:cNvPr id="13" name="Speech Bubble: Rectangle with Corners Rounded 12">
            <a:extLst>
              <a:ext uri="{FF2B5EF4-FFF2-40B4-BE49-F238E27FC236}">
                <a16:creationId xmlns:a16="http://schemas.microsoft.com/office/drawing/2014/main" id="{1EA526E4-BB79-4FC3-9E35-D6D9C49B51EA}"/>
              </a:ext>
            </a:extLst>
          </p:cNvPr>
          <p:cNvSpPr/>
          <p:nvPr/>
        </p:nvSpPr>
        <p:spPr>
          <a:xfrm>
            <a:off x="4277150" y="3541639"/>
            <a:ext cx="1566784" cy="507741"/>
          </a:xfrm>
          <a:prstGeom prst="wedgeRoundRectCallout">
            <a:avLst>
              <a:gd name="adj1" fmla="val 73485"/>
              <a:gd name="adj2" fmla="val -68859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Solution map</a:t>
            </a:r>
          </a:p>
        </p:txBody>
      </p:sp>
      <p:sp>
        <p:nvSpPr>
          <p:cNvPr id="14" name="Speech Bubble: Rectangle with Corners Rounded 13">
            <a:extLst>
              <a:ext uri="{FF2B5EF4-FFF2-40B4-BE49-F238E27FC236}">
                <a16:creationId xmlns:a16="http://schemas.microsoft.com/office/drawing/2014/main" id="{5F6BCCDC-9AFB-4C91-A1B7-8CF8CB85E280}"/>
              </a:ext>
            </a:extLst>
          </p:cNvPr>
          <p:cNvSpPr/>
          <p:nvPr/>
        </p:nvSpPr>
        <p:spPr>
          <a:xfrm>
            <a:off x="2954683" y="2932950"/>
            <a:ext cx="2010732" cy="507741"/>
          </a:xfrm>
          <a:prstGeom prst="wedgeRoundRectCallout">
            <a:avLst>
              <a:gd name="adj1" fmla="val 65082"/>
              <a:gd name="adj2" fmla="val 4548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Primal optimizers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67BE551-AD12-4E73-A050-42663828DC56}"/>
              </a:ext>
            </a:extLst>
          </p:cNvPr>
          <p:cNvSpPr txBox="1"/>
          <p:nvPr/>
        </p:nvSpPr>
        <p:spPr>
          <a:xfrm>
            <a:off x="905753" y="1848306"/>
            <a:ext cx="2335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Problem formulation: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6EE1818-8A21-464B-AB97-0D3C4FBEA812}"/>
              </a:ext>
            </a:extLst>
          </p:cNvPr>
          <p:cNvSpPr txBox="1"/>
          <p:nvPr/>
        </p:nvSpPr>
        <p:spPr>
          <a:xfrm>
            <a:off x="950478" y="4718502"/>
            <a:ext cx="28015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accent2"/>
                </a:solidFill>
              </a:rPr>
              <a:t>Lagrangian</a:t>
            </a:r>
            <a:r>
              <a:rPr lang="en-US" dirty="0">
                <a:solidFill>
                  <a:schemeClr val="accent2"/>
                </a:solidFill>
              </a:rPr>
              <a:t> form:</a:t>
            </a:r>
            <a:endParaRPr lang="en-US" dirty="0"/>
          </a:p>
        </p:txBody>
      </p:sp>
      <p:pic>
        <p:nvPicPr>
          <p:cNvPr id="8" name="Picture 7" descr="Text, letter&#10;&#10;Description automatically generated">
            <a:extLst>
              <a:ext uri="{FF2B5EF4-FFF2-40B4-BE49-F238E27FC236}">
                <a16:creationId xmlns:a16="http://schemas.microsoft.com/office/drawing/2014/main" id="{58D243CD-ECA9-4343-A350-F7A0DBBD33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0429" y="4389405"/>
            <a:ext cx="7163942" cy="2097767"/>
          </a:xfrm>
          <a:prstGeom prst="rect">
            <a:avLst/>
          </a:prstGeom>
        </p:spPr>
      </p:pic>
      <p:sp>
        <p:nvSpPr>
          <p:cNvPr id="21" name="Arrow: Down 20">
            <a:extLst>
              <a:ext uri="{FF2B5EF4-FFF2-40B4-BE49-F238E27FC236}">
                <a16:creationId xmlns:a16="http://schemas.microsoft.com/office/drawing/2014/main" id="{19106287-6838-42B7-AE78-DB29111671E1}"/>
              </a:ext>
            </a:extLst>
          </p:cNvPr>
          <p:cNvSpPr/>
          <p:nvPr/>
        </p:nvSpPr>
        <p:spPr>
          <a:xfrm>
            <a:off x="6583640" y="3541638"/>
            <a:ext cx="332961" cy="844826"/>
          </a:xfrm>
          <a:prstGeom prst="downArrow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Speech Bubble: Rectangle with Corners Rounded 21">
            <a:extLst>
              <a:ext uri="{FF2B5EF4-FFF2-40B4-BE49-F238E27FC236}">
                <a16:creationId xmlns:a16="http://schemas.microsoft.com/office/drawing/2014/main" id="{85AC631B-7B62-47E2-9E5F-6D29EEAA000F}"/>
              </a:ext>
            </a:extLst>
          </p:cNvPr>
          <p:cNvSpPr/>
          <p:nvPr/>
        </p:nvSpPr>
        <p:spPr>
          <a:xfrm>
            <a:off x="8810768" y="4614590"/>
            <a:ext cx="2475480" cy="507741"/>
          </a:xfrm>
          <a:prstGeom prst="wedgeRoundRectCallout">
            <a:avLst>
              <a:gd name="adj1" fmla="val -77480"/>
              <a:gd name="adj2" fmla="val 99487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Constraints penalties</a:t>
            </a:r>
          </a:p>
        </p:txBody>
      </p:sp>
      <p:sp>
        <p:nvSpPr>
          <p:cNvPr id="24" name="Speech Bubble: Rectangle with Corners Rounded 23">
            <a:extLst>
              <a:ext uri="{FF2B5EF4-FFF2-40B4-BE49-F238E27FC236}">
                <a16:creationId xmlns:a16="http://schemas.microsoft.com/office/drawing/2014/main" id="{DF8707CA-F61F-49F2-9760-C2726FB99A60}"/>
              </a:ext>
            </a:extLst>
          </p:cNvPr>
          <p:cNvSpPr/>
          <p:nvPr/>
        </p:nvSpPr>
        <p:spPr>
          <a:xfrm>
            <a:off x="1199265" y="5688280"/>
            <a:ext cx="2935470" cy="672568"/>
          </a:xfrm>
          <a:prstGeom prst="wedgeRoundRectCallout">
            <a:avLst>
              <a:gd name="adj1" fmla="val 37546"/>
              <a:gd name="adj2" fmla="val -107972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Gradient-based optimization based on AD</a:t>
            </a:r>
          </a:p>
        </p:txBody>
      </p:sp>
    </p:spTree>
    <p:extLst>
      <p:ext uri="{BB962C8B-B14F-4D97-AF65-F5344CB8AC3E}">
        <p14:creationId xmlns:p14="http://schemas.microsoft.com/office/powerpoint/2010/main" val="4206595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PNNL Light Theme">
  <a:themeElements>
    <a:clrScheme name="PNNL">
      <a:dk1>
        <a:srgbClr val="616265"/>
      </a:dk1>
      <a:lt1>
        <a:srgbClr val="FFFFFF"/>
      </a:lt1>
      <a:dk2>
        <a:srgbClr val="D77600"/>
      </a:dk2>
      <a:lt2>
        <a:srgbClr val="B3B3B3"/>
      </a:lt2>
      <a:accent1>
        <a:srgbClr val="A63F1E"/>
      </a:accent1>
      <a:accent2>
        <a:srgbClr val="191C1F"/>
      </a:accent2>
      <a:accent3>
        <a:srgbClr val="F4AA00"/>
      </a:accent3>
      <a:accent4>
        <a:srgbClr val="007836"/>
      </a:accent4>
      <a:accent5>
        <a:srgbClr val="C10435"/>
      </a:accent5>
      <a:accent6>
        <a:srgbClr val="00338E"/>
      </a:accent6>
      <a:hlink>
        <a:srgbClr val="003698"/>
      </a:hlink>
      <a:folHlink>
        <a:srgbClr val="8A075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F3FEB7AF-611F-8C42-BF17-F020EAB10BFD}" vid="{4059A989-8D8C-624E-B434-90C2DFD1BE5B}"/>
    </a:ext>
  </a:extLst>
</a:theme>
</file>

<file path=ppt/theme/theme2.xml><?xml version="1.0" encoding="utf-8"?>
<a:theme xmlns:a="http://schemas.openxmlformats.org/drawingml/2006/main" name="1_PNNL Light Theme">
  <a:themeElements>
    <a:clrScheme name="PNNL">
      <a:dk1>
        <a:srgbClr val="616265"/>
      </a:dk1>
      <a:lt1>
        <a:srgbClr val="FFFFFF"/>
      </a:lt1>
      <a:dk2>
        <a:srgbClr val="D77600"/>
      </a:dk2>
      <a:lt2>
        <a:srgbClr val="B3B3B3"/>
      </a:lt2>
      <a:accent1>
        <a:srgbClr val="A63F1E"/>
      </a:accent1>
      <a:accent2>
        <a:srgbClr val="191C1F"/>
      </a:accent2>
      <a:accent3>
        <a:srgbClr val="F4AA00"/>
      </a:accent3>
      <a:accent4>
        <a:srgbClr val="007836"/>
      </a:accent4>
      <a:accent5>
        <a:srgbClr val="C10435"/>
      </a:accent5>
      <a:accent6>
        <a:srgbClr val="00338E"/>
      </a:accent6>
      <a:hlink>
        <a:srgbClr val="003698"/>
      </a:hlink>
      <a:folHlink>
        <a:srgbClr val="8A075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F3FEB7AF-611F-8C42-BF17-F020EAB10BFD}" vid="{4059A989-8D8C-624E-B434-90C2DFD1BE5B}"/>
    </a:ext>
  </a:extLst>
</a:theme>
</file>

<file path=ppt/theme/theme3.xml><?xml version="1.0" encoding="utf-8"?>
<a:theme xmlns:a="http://schemas.openxmlformats.org/drawingml/2006/main" name="PNNL_Option_4">
  <a:themeElements>
    <a:clrScheme name="PNNL">
      <a:dk1>
        <a:srgbClr val="616265"/>
      </a:dk1>
      <a:lt1>
        <a:srgbClr val="FFFFFF"/>
      </a:lt1>
      <a:dk2>
        <a:srgbClr val="D77600"/>
      </a:dk2>
      <a:lt2>
        <a:srgbClr val="B3B3B3"/>
      </a:lt2>
      <a:accent1>
        <a:srgbClr val="A63F1E"/>
      </a:accent1>
      <a:accent2>
        <a:srgbClr val="191C1F"/>
      </a:accent2>
      <a:accent3>
        <a:srgbClr val="F4AA00"/>
      </a:accent3>
      <a:accent4>
        <a:srgbClr val="007836"/>
      </a:accent4>
      <a:accent5>
        <a:srgbClr val="C10435"/>
      </a:accent5>
      <a:accent6>
        <a:srgbClr val="00338E"/>
      </a:accent6>
      <a:hlink>
        <a:srgbClr val="003698"/>
      </a:hlink>
      <a:folHlink>
        <a:srgbClr val="8A0752"/>
      </a:folHlink>
    </a:clrScheme>
    <a:fontScheme name="PNNL_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NNL_Plain.potx" id="{0782FAF7-70BE-4A7B-A9AB-04CE0CD8A8DE}" vid="{2CD97732-1318-4B64-80C1-95496D5ABA22}"/>
    </a:ext>
  </a:extLst>
</a:theme>
</file>

<file path=ppt/theme/theme4.xml><?xml version="1.0" encoding="utf-8"?>
<a:theme xmlns:a="http://schemas.openxmlformats.org/drawingml/2006/main" name="1_PNNL_Option_4">
  <a:themeElements>
    <a:clrScheme name="PNNL">
      <a:dk1>
        <a:srgbClr val="616265"/>
      </a:dk1>
      <a:lt1>
        <a:srgbClr val="FFFFFF"/>
      </a:lt1>
      <a:dk2>
        <a:srgbClr val="D77600"/>
      </a:dk2>
      <a:lt2>
        <a:srgbClr val="B3B3B3"/>
      </a:lt2>
      <a:accent1>
        <a:srgbClr val="A63F1E"/>
      </a:accent1>
      <a:accent2>
        <a:srgbClr val="191C1F"/>
      </a:accent2>
      <a:accent3>
        <a:srgbClr val="F4AA00"/>
      </a:accent3>
      <a:accent4>
        <a:srgbClr val="007836"/>
      </a:accent4>
      <a:accent5>
        <a:srgbClr val="C10435"/>
      </a:accent5>
      <a:accent6>
        <a:srgbClr val="00338E"/>
      </a:accent6>
      <a:hlink>
        <a:srgbClr val="003698"/>
      </a:hlink>
      <a:folHlink>
        <a:srgbClr val="8A0752"/>
      </a:folHlink>
    </a:clrScheme>
    <a:fontScheme name="PNNL_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NNL_Plain.potx" id="{0782FAF7-70BE-4A7B-A9AB-04CE0CD8A8DE}" vid="{2CD97732-1318-4B64-80C1-95496D5ABA22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AFDB4EA25B37545A3DBEF382239F1F9" ma:contentTypeVersion="8" ma:contentTypeDescription="Create a new document." ma:contentTypeScope="" ma:versionID="eca7912b221f7cef8447b3c38aef6c89">
  <xsd:schema xmlns:xsd="http://www.w3.org/2001/XMLSchema" xmlns:xs="http://www.w3.org/2001/XMLSchema" xmlns:p="http://schemas.microsoft.com/office/2006/metadata/properties" xmlns:ns2="cc6c6d48-82b9-425a-a95d-3c7cf5d4dbf7" targetNamespace="http://schemas.microsoft.com/office/2006/metadata/properties" ma:root="true" ma:fieldsID="0eb7575f5356383db6665f7efbc967d4" ns2:_="">
    <xsd:import namespace="cc6c6d48-82b9-425a-a95d-3c7cf5d4dbf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c6c6d48-82b9-425a-a95d-3c7cf5d4dbf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5" nillable="true" ma:displayName="Length (seconds)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AF80048-CD26-48B6-8ED5-5B2FD741F3F8}">
  <ds:schemaRefs>
    <ds:schemaRef ds:uri="http://www.w3.org/XML/1998/namespace"/>
    <ds:schemaRef ds:uri="http://purl.org/dc/terms/"/>
    <ds:schemaRef ds:uri="http://purl.org/dc/elements/1.1/"/>
    <ds:schemaRef ds:uri="http://schemas.microsoft.com/office/2006/documentManagement/types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cc6c6d48-82b9-425a-a95d-3c7cf5d4dbf7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AC29BB63-D35A-4A78-90DF-B27F75123BD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2890A6D-FE85-4C71-B289-89019A8DF64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c6c6d48-82b9-425a-a95d-3c7cf5d4dbf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27170</TotalTime>
  <Words>2331</Words>
  <Application>Microsoft Office PowerPoint</Application>
  <PresentationFormat>Widescreen</PresentationFormat>
  <Paragraphs>350</Paragraphs>
  <Slides>40</Slides>
  <Notes>21</Notes>
  <HiddenSlides>1</HiddenSlides>
  <MMClips>2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40</vt:i4>
      </vt:variant>
    </vt:vector>
  </HeadingPairs>
  <TitlesOfParts>
    <vt:vector size="52" baseType="lpstr">
      <vt:lpstr>.Apple Color Emoji UI</vt:lpstr>
      <vt:lpstr>Arial</vt:lpstr>
      <vt:lpstr>Calibri</vt:lpstr>
      <vt:lpstr>Cambria Math</vt:lpstr>
      <vt:lpstr>Consolas</vt:lpstr>
      <vt:lpstr>Helvetica Neue Medium</vt:lpstr>
      <vt:lpstr>Lucida Grande</vt:lpstr>
      <vt:lpstr>Wingdings</vt:lpstr>
      <vt:lpstr>PNNL Light Theme</vt:lpstr>
      <vt:lpstr>1_PNNL Light Theme</vt:lpstr>
      <vt:lpstr>PNNL_Option_4</vt:lpstr>
      <vt:lpstr>1_PNNL_Option_4</vt:lpstr>
      <vt:lpstr>Differentiable programming for modeling and control of dynamical systems  </vt:lpstr>
      <vt:lpstr>Challenge 1: Systems Modeling </vt:lpstr>
      <vt:lpstr>Challenge 2: Systems Control</vt:lpstr>
      <vt:lpstr>Landscape of Optimization Methods </vt:lpstr>
      <vt:lpstr>Landscape of Optimization Methods </vt:lpstr>
      <vt:lpstr>Differentiable Programming for Scientific Machine Learning</vt:lpstr>
      <vt:lpstr>Parametric Optimization via Differentiable Programming: Generalization of PINNs</vt:lpstr>
      <vt:lpstr>Parametric Optimization via Differentiable Programming: Generalization of PINNs</vt:lpstr>
      <vt:lpstr>Parametric Optimization via Differentiable Programming: Generalization of PINNs</vt:lpstr>
      <vt:lpstr>Differentiable Parametric Programming:  NeuroMANCER toolbox</vt:lpstr>
      <vt:lpstr>Differentiable Parametric Programming: Computational Graphs</vt:lpstr>
      <vt:lpstr>Universal Differential Equations</vt:lpstr>
      <vt:lpstr>Networked Dynamical Systems via Universal Differential Equations</vt:lpstr>
      <vt:lpstr>Neural State Space Models</vt:lpstr>
      <vt:lpstr>Structured Linear Maps (SLiM)</vt:lpstr>
      <vt:lpstr>Application: Modeling Thermal Dynamics</vt:lpstr>
      <vt:lpstr>Modeling Thermal Dynamics</vt:lpstr>
      <vt:lpstr>Open-loop Trajectories of Linear Model</vt:lpstr>
      <vt:lpstr>Open-loop Trajectories of Neural Model</vt:lpstr>
      <vt:lpstr>Differentiable Predictive Control</vt:lpstr>
      <vt:lpstr>Differentiable Computational Graphs and Model-based Policy Gradients</vt:lpstr>
      <vt:lpstr>Differentiable Predictive Control (DPC)</vt:lpstr>
      <vt:lpstr>Differentiable Computational Graphs and Model-based Policy Gradients</vt:lpstr>
      <vt:lpstr>Differentiable Computational Graphs and Model-based Policy Gradients</vt:lpstr>
      <vt:lpstr>Differentiable Computational Graphs and Model-based Policy Gradients</vt:lpstr>
      <vt:lpstr>Differentiable Computational Graphs and Model-based Policy Gradients</vt:lpstr>
      <vt:lpstr>Differentiable Computational Graphs and Model-based Policy Gradients</vt:lpstr>
      <vt:lpstr>Differentiable Computational Graphs and Model-based Policy Gradients</vt:lpstr>
      <vt:lpstr>Differentiable Computational Graphs and Model-based Policy Gradients</vt:lpstr>
      <vt:lpstr>Differentiable Computational Graphs and Model-based Policy Gradients</vt:lpstr>
      <vt:lpstr> Learning to Stabilize Unstable System </vt:lpstr>
      <vt:lpstr>Dynamics of DPC Control Policy Learning </vt:lpstr>
      <vt:lpstr>Stochastic Differentiable Predictive Control</vt:lpstr>
      <vt:lpstr>Learning Stable Policies via Neural Lyapunov Differentiable Predictive Control </vt:lpstr>
      <vt:lpstr>Learning Safe Policies via Differentiable Predictive Control with Control Barrier Functions</vt:lpstr>
      <vt:lpstr>Economic Differentiable Predictive Control of Building Energy System</vt:lpstr>
      <vt:lpstr>Dynamics-Aware Economic Redispatch via Differentiable Predictive Control</vt:lpstr>
      <vt:lpstr>Embedded Implementation of DPC</vt:lpstr>
      <vt:lpstr>Conclusion</vt:lpstr>
      <vt:lpstr>Acknowledgements</vt:lpstr>
    </vt:vector>
  </TitlesOfParts>
  <Manager>Lou Terminello</Manager>
  <Company>PNNL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DMC Inititative Vision and Overview</dc:title>
  <dc:subject>Data Model Convergence Presentation</dc:subject>
  <dc:creator>James A. Ang</dc:creator>
  <cp:keywords/>
  <dc:description>PNNL-SA-140780, Unlimited Release</dc:description>
  <cp:lastModifiedBy>Drgona, Jan</cp:lastModifiedBy>
  <cp:revision>784</cp:revision>
  <cp:lastPrinted>2019-12-16T18:31:13Z</cp:lastPrinted>
  <dcterms:created xsi:type="dcterms:W3CDTF">2018-09-04T17:32:37Z</dcterms:created>
  <dcterms:modified xsi:type="dcterms:W3CDTF">2022-12-16T13:44:31Z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0x0101002AFDB4EA25B37545A3DBEF382239F1F9</vt:lpwstr>
  </property>
</Properties>
</file>